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B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1C895-12CA-894E-8A5B-BFE92F2B1963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17BC9-6386-AA49-8AF9-F9E04E193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1C895-12CA-894E-8A5B-BFE92F2B1963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17BC9-6386-AA49-8AF9-F9E04E193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1C895-12CA-894E-8A5B-BFE92F2B1963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17BC9-6386-AA49-8AF9-F9E04E193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1C895-12CA-894E-8A5B-BFE92F2B1963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17BC9-6386-AA49-8AF9-F9E04E193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1C895-12CA-894E-8A5B-BFE92F2B1963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17BC9-6386-AA49-8AF9-F9E04E193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1C895-12CA-894E-8A5B-BFE92F2B1963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17BC9-6386-AA49-8AF9-F9E04E193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1C895-12CA-894E-8A5B-BFE92F2B1963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17BC9-6386-AA49-8AF9-F9E04E193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1C895-12CA-894E-8A5B-BFE92F2B1963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17BC9-6386-AA49-8AF9-F9E04E193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1C895-12CA-894E-8A5B-BFE92F2B1963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17BC9-6386-AA49-8AF9-F9E04E193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1C895-12CA-894E-8A5B-BFE92F2B1963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17BC9-6386-AA49-8AF9-F9E04E193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1C895-12CA-894E-8A5B-BFE92F2B1963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17BC9-6386-AA49-8AF9-F9E04E193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254-02.jpg"/>
          <p:cNvPicPr>
            <a:picLocks noChangeAspect="1"/>
          </p:cNvPicPr>
          <p:nvPr userDrawn="1"/>
        </p:nvPicPr>
        <p:blipFill>
          <a:blip r:embed="rId13">
            <a:lum bright="-22000" contrast="-34000"/>
          </a:blip>
          <a:srcRect b="41481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74638"/>
            <a:ext cx="9144000" cy="1771650"/>
          </a:xfrm>
          <a:prstGeom prst="rect">
            <a:avLst/>
          </a:prstGeom>
          <a:solidFill>
            <a:srgbClr val="0B0000">
              <a:alpha val="35000"/>
            </a:srgbClr>
          </a:solidFill>
          <a:ln w="41275" cap="flat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274638"/>
            <a:ext cx="9144000" cy="1252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045036"/>
            <a:ext cx="9144000" cy="1252"/>
          </a:xfrm>
          <a:prstGeom prst="line">
            <a:avLst/>
          </a:prstGeom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54000" y="274638"/>
            <a:ext cx="7378700" cy="1771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23749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349" y="274638"/>
            <a:ext cx="5256027" cy="177165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6000" dirty="0" smtClean="0">
                <a:latin typeface="Minion Pro"/>
                <a:cs typeface="Minion Pro"/>
              </a:rPr>
              <a:t>I</a:t>
            </a:r>
            <a:r>
              <a:rPr lang="en-US" dirty="0" smtClean="0">
                <a:latin typeface="Minion Pro"/>
                <a:cs typeface="Minion Pro"/>
              </a:rPr>
              <a:t>s </a:t>
            </a:r>
            <a:r>
              <a:rPr lang="en-US" sz="6000" dirty="0" smtClean="0">
                <a:latin typeface="Minion Pro"/>
                <a:cs typeface="Minion Pro"/>
              </a:rPr>
              <a:t>T</a:t>
            </a:r>
            <a:r>
              <a:rPr lang="en-US" dirty="0" smtClean="0">
                <a:latin typeface="Minion Pro"/>
                <a:cs typeface="Minion Pro"/>
              </a:rPr>
              <a:t>he </a:t>
            </a:r>
            <a:r>
              <a:rPr lang="en-US" sz="6000" dirty="0" smtClean="0">
                <a:latin typeface="Minion Pro"/>
                <a:cs typeface="Minion Pro"/>
              </a:rPr>
              <a:t>B</a:t>
            </a:r>
            <a:r>
              <a:rPr lang="en-US" dirty="0" smtClean="0">
                <a:latin typeface="Minion Pro"/>
                <a:cs typeface="Minion Pro"/>
              </a:rPr>
              <a:t>ible </a:t>
            </a:r>
            <a:r>
              <a:rPr lang="en-US" sz="6000" dirty="0" smtClean="0">
                <a:latin typeface="Minion Pro"/>
                <a:cs typeface="Minion Pro"/>
              </a:rPr>
              <a:t>R</a:t>
            </a:r>
            <a:r>
              <a:rPr lang="en-US" dirty="0" smtClean="0">
                <a:latin typeface="Minion Pro"/>
                <a:cs typeface="Minion Pro"/>
              </a:rPr>
              <a:t>elevant </a:t>
            </a:r>
            <a:r>
              <a:rPr lang="en-US" sz="6000" dirty="0" smtClean="0">
                <a:latin typeface="Minion Pro"/>
                <a:cs typeface="Minion Pro"/>
              </a:rPr>
              <a:t>T</a:t>
            </a:r>
            <a:r>
              <a:rPr lang="en-US" dirty="0" smtClean="0">
                <a:latin typeface="Minion Pro"/>
                <a:cs typeface="Minion Pro"/>
              </a:rPr>
              <a:t>oday?</a:t>
            </a:r>
            <a:endParaRPr lang="en-US" dirty="0"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Minion Pro"/>
                <a:cs typeface="Minion Pro"/>
              </a:rPr>
              <a:t>What do we mean by “relevant”?</a:t>
            </a:r>
          </a:p>
          <a:p>
            <a:pPr lvl="1">
              <a:buNone/>
            </a:pPr>
            <a:r>
              <a:rPr lang="en-US" sz="3600" dirty="0" smtClean="0">
                <a:latin typeface="Minion Pro"/>
                <a:cs typeface="Minion Pro"/>
              </a:rPr>
              <a:t>We will be judged by it (John 12:47-48).</a:t>
            </a:r>
          </a:p>
          <a:p>
            <a:pPr lvl="1">
              <a:buNone/>
            </a:pPr>
            <a:r>
              <a:rPr lang="en-US" sz="3600" dirty="0" smtClean="0">
                <a:latin typeface="Minion Pro"/>
                <a:cs typeface="Minion Pro"/>
              </a:rPr>
              <a:t>It was inspired by a God that ever lives  (2 Tim. 3:16-17; 1 Pet. 1:22-25).</a:t>
            </a:r>
          </a:p>
          <a:p>
            <a:pPr lvl="1">
              <a:buNone/>
            </a:pPr>
            <a:r>
              <a:rPr lang="en-US" sz="3600" dirty="0" smtClean="0">
                <a:latin typeface="Minion Pro"/>
                <a:cs typeface="Minion Pro"/>
              </a:rPr>
              <a:t>It was inspired by a God that knew the future (Ps. 139:1-6). </a:t>
            </a:r>
            <a:endParaRPr lang="en-US" sz="3600" dirty="0">
              <a:latin typeface="Minion Pro"/>
              <a:cs typeface="Minion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307" y="464833"/>
            <a:ext cx="1397807" cy="13978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4000" dirty="0" smtClean="0">
                <a:latin typeface="Minion Pro"/>
                <a:cs typeface="Minion Pro"/>
              </a:rPr>
              <a:t>Some say it is no longer applicable.</a:t>
            </a:r>
          </a:p>
          <a:p>
            <a:pPr lvl="1">
              <a:buNone/>
            </a:pPr>
            <a:r>
              <a:rPr lang="en-US" sz="3600" dirty="0" smtClean="0">
                <a:latin typeface="Minion Pro"/>
                <a:cs typeface="Minion Pro"/>
              </a:rPr>
              <a:t>What has changed?</a:t>
            </a:r>
          </a:p>
          <a:p>
            <a:pPr lvl="1">
              <a:buNone/>
            </a:pPr>
            <a:r>
              <a:rPr lang="en-US" sz="3600" dirty="0" smtClean="0">
                <a:latin typeface="Minion Pro"/>
                <a:cs typeface="Minion Pro"/>
              </a:rPr>
              <a:t>Technology has changed, but man has not.</a:t>
            </a:r>
          </a:p>
          <a:p>
            <a:pPr lvl="2">
              <a:buNone/>
            </a:pPr>
            <a:r>
              <a:rPr lang="en-US" sz="3200" dirty="0" smtClean="0">
                <a:latin typeface="Minion Pro"/>
                <a:cs typeface="Minion Pro"/>
              </a:rPr>
              <a:t>We have the same problems.</a:t>
            </a:r>
          </a:p>
          <a:p>
            <a:pPr lvl="2">
              <a:buNone/>
            </a:pPr>
            <a:r>
              <a:rPr lang="en-US" sz="3200" dirty="0" smtClean="0">
                <a:latin typeface="Minion Pro"/>
                <a:cs typeface="Minion Pro"/>
              </a:rPr>
              <a:t>Sin was just as common.</a:t>
            </a:r>
          </a:p>
          <a:p>
            <a:pPr lvl="1">
              <a:buNone/>
            </a:pPr>
            <a:r>
              <a:rPr lang="en-US" sz="3600" dirty="0" smtClean="0">
                <a:latin typeface="Minion Pro"/>
                <a:cs typeface="Minion Pro"/>
              </a:rPr>
              <a:t>Some assume science conflicts with the Bible.</a:t>
            </a:r>
          </a:p>
          <a:p>
            <a:pPr lvl="2">
              <a:buNone/>
            </a:pPr>
            <a:r>
              <a:rPr lang="en-US" sz="3200" dirty="0" smtClean="0">
                <a:latin typeface="Minion Pro"/>
                <a:cs typeface="Minion Pro"/>
              </a:rPr>
              <a:t>Some theories do—facts do not.</a:t>
            </a:r>
            <a:endParaRPr lang="en-US" sz="3200" dirty="0">
              <a:latin typeface="Minion Pro"/>
              <a:cs typeface="Minion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86349" y="274638"/>
            <a:ext cx="5256027" cy="177165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6000" dirty="0" smtClean="0">
                <a:latin typeface="Minion Pro"/>
                <a:cs typeface="Minion Pro"/>
              </a:rPr>
              <a:t>I</a:t>
            </a:r>
            <a:r>
              <a:rPr lang="en-US" dirty="0" smtClean="0">
                <a:latin typeface="Minion Pro"/>
                <a:cs typeface="Minion Pro"/>
              </a:rPr>
              <a:t>s </a:t>
            </a:r>
            <a:r>
              <a:rPr lang="en-US" sz="6000" dirty="0" smtClean="0">
                <a:latin typeface="Minion Pro"/>
                <a:cs typeface="Minion Pro"/>
              </a:rPr>
              <a:t>T</a:t>
            </a:r>
            <a:r>
              <a:rPr lang="en-US" dirty="0" smtClean="0">
                <a:latin typeface="Minion Pro"/>
                <a:cs typeface="Minion Pro"/>
              </a:rPr>
              <a:t>he </a:t>
            </a:r>
            <a:r>
              <a:rPr lang="en-US" sz="6000" dirty="0" smtClean="0">
                <a:latin typeface="Minion Pro"/>
                <a:cs typeface="Minion Pro"/>
              </a:rPr>
              <a:t>B</a:t>
            </a:r>
            <a:r>
              <a:rPr lang="en-US" dirty="0" smtClean="0">
                <a:latin typeface="Minion Pro"/>
                <a:cs typeface="Minion Pro"/>
              </a:rPr>
              <a:t>ible </a:t>
            </a:r>
            <a:r>
              <a:rPr lang="en-US" sz="6000" dirty="0" smtClean="0">
                <a:latin typeface="Minion Pro"/>
                <a:cs typeface="Minion Pro"/>
              </a:rPr>
              <a:t>R</a:t>
            </a:r>
            <a:r>
              <a:rPr lang="en-US" dirty="0" smtClean="0">
                <a:latin typeface="Minion Pro"/>
                <a:cs typeface="Minion Pro"/>
              </a:rPr>
              <a:t>elevant </a:t>
            </a:r>
            <a:r>
              <a:rPr lang="en-US" sz="6000" dirty="0" smtClean="0">
                <a:latin typeface="Minion Pro"/>
                <a:cs typeface="Minion Pro"/>
              </a:rPr>
              <a:t>T</a:t>
            </a:r>
            <a:r>
              <a:rPr lang="en-US" dirty="0" smtClean="0">
                <a:latin typeface="Minion Pro"/>
                <a:cs typeface="Minion Pro"/>
              </a:rPr>
              <a:t>oday?</a:t>
            </a:r>
            <a:endParaRPr lang="en-US" dirty="0">
              <a:latin typeface="Minion Pro"/>
              <a:cs typeface="Minion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307" y="464833"/>
            <a:ext cx="1397807" cy="13978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Minion Pro"/>
                <a:cs typeface="Minion Pro"/>
              </a:rPr>
              <a:t>Something that is beneficial is very relevant.</a:t>
            </a:r>
          </a:p>
          <a:p>
            <a:pPr lvl="1">
              <a:buNone/>
            </a:pPr>
            <a:r>
              <a:rPr lang="en-US" sz="3600" dirty="0" smtClean="0">
                <a:latin typeface="Minion Pro"/>
                <a:cs typeface="Minion Pro"/>
              </a:rPr>
              <a:t>The Bible offers the way to salvation (Titus 2:11-14).</a:t>
            </a:r>
          </a:p>
          <a:p>
            <a:pPr lvl="1">
              <a:buNone/>
            </a:pPr>
            <a:r>
              <a:rPr lang="en-US" sz="3600" dirty="0" smtClean="0">
                <a:latin typeface="Minion Pro"/>
                <a:cs typeface="Minion Pro"/>
              </a:rPr>
              <a:t>It shows the way to life (John 10:9-10; John 20:30-31; 1 John 5:13).</a:t>
            </a:r>
            <a:endParaRPr lang="en-US" sz="3200" dirty="0">
              <a:latin typeface="Minion Pro"/>
              <a:cs typeface="Minion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86349" y="274638"/>
            <a:ext cx="5256027" cy="177165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6000" dirty="0" smtClean="0">
                <a:latin typeface="Minion Pro"/>
                <a:cs typeface="Minion Pro"/>
              </a:rPr>
              <a:t>I</a:t>
            </a:r>
            <a:r>
              <a:rPr lang="en-US" dirty="0" smtClean="0">
                <a:latin typeface="Minion Pro"/>
                <a:cs typeface="Minion Pro"/>
              </a:rPr>
              <a:t>s </a:t>
            </a:r>
            <a:r>
              <a:rPr lang="en-US" sz="6000" dirty="0" smtClean="0">
                <a:latin typeface="Minion Pro"/>
                <a:cs typeface="Minion Pro"/>
              </a:rPr>
              <a:t>T</a:t>
            </a:r>
            <a:r>
              <a:rPr lang="en-US" dirty="0" smtClean="0">
                <a:latin typeface="Minion Pro"/>
                <a:cs typeface="Minion Pro"/>
              </a:rPr>
              <a:t>he </a:t>
            </a:r>
            <a:r>
              <a:rPr lang="en-US" sz="6000" dirty="0" smtClean="0">
                <a:latin typeface="Minion Pro"/>
                <a:cs typeface="Minion Pro"/>
              </a:rPr>
              <a:t>B</a:t>
            </a:r>
            <a:r>
              <a:rPr lang="en-US" dirty="0" smtClean="0">
                <a:latin typeface="Minion Pro"/>
                <a:cs typeface="Minion Pro"/>
              </a:rPr>
              <a:t>ible </a:t>
            </a:r>
            <a:r>
              <a:rPr lang="en-US" sz="6000" dirty="0" smtClean="0">
                <a:latin typeface="Minion Pro"/>
                <a:cs typeface="Minion Pro"/>
              </a:rPr>
              <a:t>R</a:t>
            </a:r>
            <a:r>
              <a:rPr lang="en-US" dirty="0" smtClean="0">
                <a:latin typeface="Minion Pro"/>
                <a:cs typeface="Minion Pro"/>
              </a:rPr>
              <a:t>elevant </a:t>
            </a:r>
            <a:r>
              <a:rPr lang="en-US" sz="6000" dirty="0" smtClean="0">
                <a:latin typeface="Minion Pro"/>
                <a:cs typeface="Minion Pro"/>
              </a:rPr>
              <a:t>T</a:t>
            </a:r>
            <a:r>
              <a:rPr lang="en-US" dirty="0" smtClean="0">
                <a:latin typeface="Minion Pro"/>
                <a:cs typeface="Minion Pro"/>
              </a:rPr>
              <a:t>oday?</a:t>
            </a:r>
            <a:endParaRPr lang="en-US" dirty="0">
              <a:latin typeface="Minion Pro"/>
              <a:cs typeface="Minion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307" y="464833"/>
            <a:ext cx="1397807" cy="13978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4000" dirty="0" smtClean="0">
                <a:latin typeface="Minion Pro"/>
                <a:cs typeface="Minion Pro"/>
              </a:rPr>
              <a:t>Those who question its relevance often do so—not because it is irrelevant…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4000" dirty="0" smtClean="0">
                <a:latin typeface="Minion Pro"/>
                <a:cs typeface="Minion Pro"/>
              </a:rPr>
              <a:t>…They do so because they do not wish to follow its guidance.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4000" dirty="0" smtClean="0">
                <a:latin typeface="Minion Pro"/>
                <a:cs typeface="Minion Pro"/>
              </a:rPr>
              <a:t>1 Thessalonians 2:13</a:t>
            </a:r>
            <a:endParaRPr lang="en-US" sz="3200" dirty="0">
              <a:latin typeface="Minion Pro"/>
              <a:cs typeface="Minion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86349" y="274638"/>
            <a:ext cx="5256027" cy="177165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6000" dirty="0" smtClean="0">
                <a:latin typeface="Minion Pro"/>
                <a:cs typeface="Minion Pro"/>
              </a:rPr>
              <a:t>I</a:t>
            </a:r>
            <a:r>
              <a:rPr lang="en-US" dirty="0" smtClean="0">
                <a:latin typeface="Minion Pro"/>
                <a:cs typeface="Minion Pro"/>
              </a:rPr>
              <a:t>s </a:t>
            </a:r>
            <a:r>
              <a:rPr lang="en-US" sz="6000" dirty="0" smtClean="0">
                <a:latin typeface="Minion Pro"/>
                <a:cs typeface="Minion Pro"/>
              </a:rPr>
              <a:t>T</a:t>
            </a:r>
            <a:r>
              <a:rPr lang="en-US" dirty="0" smtClean="0">
                <a:latin typeface="Minion Pro"/>
                <a:cs typeface="Minion Pro"/>
              </a:rPr>
              <a:t>he </a:t>
            </a:r>
            <a:r>
              <a:rPr lang="en-US" sz="6000" dirty="0" smtClean="0">
                <a:latin typeface="Minion Pro"/>
                <a:cs typeface="Minion Pro"/>
              </a:rPr>
              <a:t>B</a:t>
            </a:r>
            <a:r>
              <a:rPr lang="en-US" dirty="0" smtClean="0">
                <a:latin typeface="Minion Pro"/>
                <a:cs typeface="Minion Pro"/>
              </a:rPr>
              <a:t>ible </a:t>
            </a:r>
            <a:r>
              <a:rPr lang="en-US" sz="6000" dirty="0" smtClean="0">
                <a:latin typeface="Minion Pro"/>
                <a:cs typeface="Minion Pro"/>
              </a:rPr>
              <a:t>R</a:t>
            </a:r>
            <a:r>
              <a:rPr lang="en-US" dirty="0" smtClean="0">
                <a:latin typeface="Minion Pro"/>
                <a:cs typeface="Minion Pro"/>
              </a:rPr>
              <a:t>elevant </a:t>
            </a:r>
            <a:r>
              <a:rPr lang="en-US" sz="6000" dirty="0" smtClean="0">
                <a:latin typeface="Minion Pro"/>
                <a:cs typeface="Minion Pro"/>
              </a:rPr>
              <a:t>T</a:t>
            </a:r>
            <a:r>
              <a:rPr lang="en-US" dirty="0" smtClean="0">
                <a:latin typeface="Minion Pro"/>
                <a:cs typeface="Minion Pro"/>
              </a:rPr>
              <a:t>oday?</a:t>
            </a:r>
            <a:endParaRPr lang="en-US" dirty="0">
              <a:latin typeface="Minion Pro"/>
              <a:cs typeface="Minion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307" y="464833"/>
            <a:ext cx="1397807" cy="13978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232</Words>
  <Application>Microsoft Macintosh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Is The Bible Relevant Today?</vt:lpstr>
      <vt:lpstr>Is The Bible Relevant Today?</vt:lpstr>
      <vt:lpstr>Is The Bible Relevant Today?</vt:lpstr>
      <vt:lpstr>Is The Bible Relevant Today?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Bible Relevant Today?</dc:title>
  <dc:creator>Kyle Pope</dc:creator>
  <cp:lastModifiedBy>Kyle Pope</cp:lastModifiedBy>
  <cp:revision>9</cp:revision>
  <dcterms:created xsi:type="dcterms:W3CDTF">2017-04-18T19:48:56Z</dcterms:created>
  <dcterms:modified xsi:type="dcterms:W3CDTF">2017-04-18T19:49:26Z</dcterms:modified>
</cp:coreProperties>
</file>