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0" r:id="rId2"/>
    <p:sldId id="258" r:id="rId3"/>
    <p:sldId id="259" r:id="rId4"/>
    <p:sldId id="261"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DB477"/>
    <a:srgbClr val="986E43"/>
    <a:srgbClr val="BBA15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7" d="100"/>
          <a:sy n="87" d="100"/>
        </p:scale>
        <p:origin x="-85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CB42F5-0699-2B49-960A-1EB0AAC54A68}" type="datetimeFigureOut">
              <a:rPr lang="en-US" smtClean="0"/>
              <a:pPr/>
              <a:t>7/23/17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122D5E-1E1A-2F43-A6A0-C100E96683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CB42F5-0699-2B49-960A-1EB0AAC54A68}" type="datetimeFigureOut">
              <a:rPr lang="en-US" smtClean="0"/>
              <a:pPr/>
              <a:t>7/23/17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122D5E-1E1A-2F43-A6A0-C100E96683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CB42F5-0699-2B49-960A-1EB0AAC54A68}" type="datetimeFigureOut">
              <a:rPr lang="en-US" smtClean="0"/>
              <a:pPr/>
              <a:t>7/23/17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122D5E-1E1A-2F43-A6A0-C100E96683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CB42F5-0699-2B49-960A-1EB0AAC54A68}" type="datetimeFigureOut">
              <a:rPr lang="en-US" smtClean="0"/>
              <a:pPr/>
              <a:t>7/23/17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122D5E-1E1A-2F43-A6A0-C100E96683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CB42F5-0699-2B49-960A-1EB0AAC54A68}" type="datetimeFigureOut">
              <a:rPr lang="en-US" smtClean="0"/>
              <a:pPr/>
              <a:t>7/23/17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122D5E-1E1A-2F43-A6A0-C100E96683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ECB42F5-0699-2B49-960A-1EB0AAC54A68}" type="datetimeFigureOut">
              <a:rPr lang="en-US" smtClean="0"/>
              <a:pPr/>
              <a:t>7/23/17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122D5E-1E1A-2F43-A6A0-C100E96683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ECB42F5-0699-2B49-960A-1EB0AAC54A68}" type="datetimeFigureOut">
              <a:rPr lang="en-US" smtClean="0"/>
              <a:pPr/>
              <a:t>7/23/17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0122D5E-1E1A-2F43-A6A0-C100E96683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ECB42F5-0699-2B49-960A-1EB0AAC54A68}" type="datetimeFigureOut">
              <a:rPr lang="en-US" smtClean="0"/>
              <a:pPr/>
              <a:t>7/23/17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0122D5E-1E1A-2F43-A6A0-C100E96683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ECB42F5-0699-2B49-960A-1EB0AAC54A68}" type="datetimeFigureOut">
              <a:rPr lang="en-US" smtClean="0"/>
              <a:pPr/>
              <a:t>7/23/17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0122D5E-1E1A-2F43-A6A0-C100E96683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ECB42F5-0699-2B49-960A-1EB0AAC54A68}" type="datetimeFigureOut">
              <a:rPr lang="en-US" smtClean="0"/>
              <a:pPr/>
              <a:t>7/23/17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122D5E-1E1A-2F43-A6A0-C100E96683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ECB42F5-0699-2B49-960A-1EB0AAC54A68}" type="datetimeFigureOut">
              <a:rPr lang="en-US" smtClean="0"/>
              <a:pPr/>
              <a:t>7/23/17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122D5E-1E1A-2F43-A6A0-C100E96683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descr="abstract-wallpaper-hd-462-518-hd-wallpapers.jpg"/>
          <p:cNvPicPr>
            <a:picLocks noChangeAspect="1"/>
          </p:cNvPicPr>
          <p:nvPr userDrawn="1"/>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65405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6172200" cy="49657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chemeClr val="bg1"/>
          </a:solidFill>
          <a:effectLst>
            <a:outerShdw blurRad="50800" dist="38100" dir="2700000">
              <a:srgbClr val="000000">
                <a:alpha val="43000"/>
              </a:srgbClr>
            </a:outerShdw>
          </a:effectLst>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rgbClr val="CDB477"/>
          </a:solidFill>
          <a:effectLst>
            <a:outerShdw blurRad="50800" dist="38100" dir="2700000">
              <a:srgbClr val="000000">
                <a:alpha val="43000"/>
              </a:srgbClr>
            </a:outerShdw>
          </a:effectLst>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CDB477"/>
          </a:solidFill>
          <a:effectLst>
            <a:outerShdw blurRad="50800" dist="38100" dir="2700000">
              <a:srgbClr val="000000">
                <a:alpha val="43000"/>
              </a:srgbClr>
            </a:outerShdw>
          </a:effectLst>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CDB477"/>
          </a:solidFill>
          <a:effectLst>
            <a:outerShdw blurRad="50800" dist="38100" dir="2700000">
              <a:srgbClr val="000000">
                <a:alpha val="43000"/>
              </a:srgbClr>
            </a:outerShdw>
          </a:effectLst>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CDB477"/>
          </a:solidFill>
          <a:effectLst>
            <a:outerShdw blurRad="50800" dist="38100" dir="2700000">
              <a:srgbClr val="000000">
                <a:alpha val="43000"/>
              </a:srgbClr>
            </a:outerShdw>
          </a:effectLst>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CDB477"/>
          </a:solidFill>
          <a:effectLst>
            <a:outerShdw blurRad="50800" dist="38100" dir="2700000">
              <a:srgbClr val="000000">
                <a:alpha val="43000"/>
              </a:srgbClr>
            </a:outerShd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a:t>
            </a:r>
            <a:r>
              <a:rPr lang="en-US" cap="small" dirty="0" smtClean="0"/>
              <a:t>ark</a:t>
            </a:r>
            <a:r>
              <a:rPr lang="en-US" dirty="0" smtClean="0"/>
              <a:t> 9:15-27</a:t>
            </a:r>
            <a:endParaRPr lang="en-US" dirty="0"/>
          </a:p>
        </p:txBody>
      </p:sp>
      <p:sp>
        <p:nvSpPr>
          <p:cNvPr id="3" name="Content Placeholder 2"/>
          <p:cNvSpPr>
            <a:spLocks noGrp="1"/>
          </p:cNvSpPr>
          <p:nvPr>
            <p:ph idx="1"/>
          </p:nvPr>
        </p:nvSpPr>
        <p:spPr>
          <a:xfrm>
            <a:off x="457200" y="1600200"/>
            <a:ext cx="5987851" cy="4965700"/>
          </a:xfrm>
        </p:spPr>
        <p:txBody>
          <a:bodyPr>
            <a:normAutofit fontScale="85000" lnSpcReduction="10000"/>
          </a:bodyPr>
          <a:lstStyle/>
          <a:p>
            <a:pPr marL="0" indent="0">
              <a:buNone/>
            </a:pPr>
            <a:r>
              <a:rPr lang="en-US" dirty="0" smtClean="0"/>
              <a:t>“Immediately, when they saw Him, all the people were greatly amazed, and running to Him, greeted Him. And He asked the scribes, “What are you discussing with them?’ Then one of the crowd answered and said, ‘Teacher, I brought You my son, who has a mute spirit. And wherever it seizes him, it throws him down; he foams at the mouth, gnashes his teeth, and becomes rigid. So I spoke to Your disciples, that they should cast it out, but they could not’…”</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a:t>
            </a:r>
            <a:r>
              <a:rPr lang="en-US" cap="small" dirty="0" smtClean="0"/>
              <a:t>ark</a:t>
            </a:r>
            <a:r>
              <a:rPr lang="en-US" dirty="0" smtClean="0"/>
              <a:t> 9:15-27</a:t>
            </a:r>
            <a:endParaRPr lang="en-US" dirty="0"/>
          </a:p>
        </p:txBody>
      </p:sp>
      <p:sp>
        <p:nvSpPr>
          <p:cNvPr id="3" name="Content Placeholder 2"/>
          <p:cNvSpPr>
            <a:spLocks noGrp="1"/>
          </p:cNvSpPr>
          <p:nvPr>
            <p:ph idx="1"/>
          </p:nvPr>
        </p:nvSpPr>
        <p:spPr>
          <a:xfrm>
            <a:off x="457200" y="1600200"/>
            <a:ext cx="6082432" cy="4965700"/>
          </a:xfrm>
        </p:spPr>
        <p:txBody>
          <a:bodyPr>
            <a:normAutofit fontScale="77500" lnSpcReduction="20000"/>
          </a:bodyPr>
          <a:lstStyle/>
          <a:p>
            <a:pPr marL="0" indent="0">
              <a:buNone/>
            </a:pPr>
            <a:r>
              <a:rPr lang="en-US" dirty="0" smtClean="0"/>
              <a:t>“…He answered him and said, ‘O faithless generation, how long shall I be with you? How long shall I bear with you? Bring him to Me.’ Then they brought him to Him. And when he saw Him, immediately the spirit convulsed him, and he fell on the ground and wallowed, foaming at the mouth. So He asked his father, ‘How long has this been happening to him?’ And he said, ‘From childhood. And often he has thrown him both into the fire and into the water to destroy him. But if You can do anything, have compassion on us and help us. Jesus said to him, ‘If you can believe, all things are possible to him who believes’…”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a:t>
            </a:r>
            <a:r>
              <a:rPr lang="en-US" cap="small" dirty="0" smtClean="0"/>
              <a:t>ark</a:t>
            </a:r>
            <a:r>
              <a:rPr lang="en-US" dirty="0" smtClean="0"/>
              <a:t> 9:15-27</a:t>
            </a:r>
            <a:endParaRPr lang="en-US" dirty="0"/>
          </a:p>
        </p:txBody>
      </p:sp>
      <p:sp>
        <p:nvSpPr>
          <p:cNvPr id="3" name="Content Placeholder 2"/>
          <p:cNvSpPr>
            <a:spLocks noGrp="1"/>
          </p:cNvSpPr>
          <p:nvPr>
            <p:ph idx="1"/>
          </p:nvPr>
        </p:nvSpPr>
        <p:spPr>
          <a:xfrm>
            <a:off x="457200" y="1600200"/>
            <a:ext cx="5933804" cy="4965700"/>
          </a:xfrm>
        </p:spPr>
        <p:txBody>
          <a:bodyPr>
            <a:normAutofit fontScale="85000" lnSpcReduction="10000"/>
          </a:bodyPr>
          <a:lstStyle/>
          <a:p>
            <a:pPr marL="0" indent="0">
              <a:buNone/>
            </a:pPr>
            <a:r>
              <a:rPr lang="en-US" dirty="0" smtClean="0"/>
              <a:t>“…Immediately the father of the child cried out and said with tears, ‘Lord, I believe; help my unbelief!’ When Jesus saw that the people came running together, He rebuked the unclean spirit, saying to it, ‘Deaf and dumb spirit, I command you, come out of him and enter him no more!’ Then the spirit cried out, convulsed him greatly, and came out of him. And he became as one dead, so that many said, ‘He is dead.’ But Jesus took him by the hand and lifted him up, and he arose” (NKJV).</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a:t>
            </a:r>
            <a:r>
              <a:rPr lang="en-US" cap="small" dirty="0" smtClean="0"/>
              <a:t>elp</a:t>
            </a:r>
            <a:r>
              <a:rPr lang="en-US" dirty="0" smtClean="0"/>
              <a:t> M</a:t>
            </a:r>
            <a:r>
              <a:rPr lang="en-US" cap="small" dirty="0" smtClean="0"/>
              <a:t>y</a:t>
            </a:r>
            <a:r>
              <a:rPr lang="en-US" dirty="0" smtClean="0"/>
              <a:t> U</a:t>
            </a:r>
            <a:r>
              <a:rPr lang="en-US" cap="small" dirty="0" smtClean="0"/>
              <a:t>nbelief</a:t>
            </a:r>
            <a:r>
              <a:rPr lang="en-US" dirty="0" smtClean="0"/>
              <a:t>”</a:t>
            </a:r>
            <a:endParaRPr lang="en-US" dirty="0"/>
          </a:p>
        </p:txBody>
      </p:sp>
      <p:sp>
        <p:nvSpPr>
          <p:cNvPr id="3" name="Content Placeholder 2"/>
          <p:cNvSpPr>
            <a:spLocks noGrp="1"/>
          </p:cNvSpPr>
          <p:nvPr>
            <p:ph idx="1"/>
          </p:nvPr>
        </p:nvSpPr>
        <p:spPr>
          <a:xfrm>
            <a:off x="457200" y="1600200"/>
            <a:ext cx="5987851" cy="4965700"/>
          </a:xfrm>
        </p:spPr>
        <p:txBody>
          <a:bodyPr>
            <a:normAutofit/>
          </a:bodyPr>
          <a:lstStyle/>
          <a:p>
            <a:pPr marL="571500" indent="-571500">
              <a:buAutoNum type="romanUcPeriod"/>
            </a:pPr>
            <a:r>
              <a:rPr lang="en-US" dirty="0" smtClean="0"/>
              <a:t>The Problem of Doubt.</a:t>
            </a:r>
          </a:p>
          <a:p>
            <a:pPr marL="971550" lvl="1" indent="-571500">
              <a:spcAft>
                <a:spcPts val="1200"/>
              </a:spcAft>
              <a:buNone/>
            </a:pPr>
            <a:r>
              <a:rPr lang="en-US" b="1" dirty="0" smtClean="0"/>
              <a:t>The Example of Peter</a:t>
            </a:r>
            <a:r>
              <a:rPr lang="en-US" dirty="0" smtClean="0"/>
              <a:t> (Matt. 14:23-33)</a:t>
            </a:r>
          </a:p>
          <a:p>
            <a:pPr marL="971550" lvl="1" indent="-571500">
              <a:spcAft>
                <a:spcPts val="1200"/>
              </a:spcAft>
              <a:buNone/>
            </a:pPr>
            <a:r>
              <a:rPr lang="en-US" b="1" dirty="0" smtClean="0"/>
              <a:t>Doubt Focuses on the World </a:t>
            </a:r>
          </a:p>
          <a:p>
            <a:pPr marL="971550" lvl="1" indent="-571500">
              <a:buNone/>
            </a:pPr>
            <a:r>
              <a:rPr lang="en-US" b="1" dirty="0" smtClean="0"/>
              <a:t>What Does This Teach Us?</a:t>
            </a:r>
          </a:p>
          <a:p>
            <a:pPr marL="971550" lvl="1" indent="-571500">
              <a:buFont typeface="Arial"/>
              <a:buChar char="•"/>
            </a:pPr>
            <a:r>
              <a:rPr lang="en-US" i="1" dirty="0" smtClean="0"/>
              <a:t>Inherent Power of Faith?      </a:t>
            </a:r>
            <a:r>
              <a:rPr lang="en-US" dirty="0" smtClean="0"/>
              <a:t>(Mark 9:23)</a:t>
            </a:r>
            <a:endParaRPr lang="en-US" i="1" dirty="0" smtClean="0"/>
          </a:p>
          <a:p>
            <a:pPr marL="971550" lvl="1" indent="-571500">
              <a:buFont typeface="Arial"/>
              <a:buChar char="•"/>
            </a:pPr>
            <a:r>
              <a:rPr lang="en-US" i="1" dirty="0" smtClean="0"/>
              <a:t>Inherent Power of God?       </a:t>
            </a:r>
            <a:r>
              <a:rPr lang="en-US" dirty="0" smtClean="0"/>
              <a:t>(Matt. 19:23-26)</a:t>
            </a:r>
            <a:endParaRPr lang="en-US"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a:t>
            </a:r>
            <a:r>
              <a:rPr lang="en-US" cap="small" dirty="0" smtClean="0"/>
              <a:t>elp</a:t>
            </a:r>
            <a:r>
              <a:rPr lang="en-US" dirty="0" smtClean="0"/>
              <a:t> M</a:t>
            </a:r>
            <a:r>
              <a:rPr lang="en-US" cap="small" dirty="0" smtClean="0"/>
              <a:t>y</a:t>
            </a:r>
            <a:r>
              <a:rPr lang="en-US" dirty="0" smtClean="0"/>
              <a:t> U</a:t>
            </a:r>
            <a:r>
              <a:rPr lang="en-US" cap="small" dirty="0" smtClean="0"/>
              <a:t>nbelief</a:t>
            </a:r>
            <a:r>
              <a:rPr lang="en-US" dirty="0" smtClean="0"/>
              <a:t>”</a:t>
            </a:r>
            <a:endParaRPr lang="en-US" dirty="0"/>
          </a:p>
        </p:txBody>
      </p:sp>
      <p:sp>
        <p:nvSpPr>
          <p:cNvPr id="3" name="Content Placeholder 2"/>
          <p:cNvSpPr>
            <a:spLocks noGrp="1"/>
          </p:cNvSpPr>
          <p:nvPr>
            <p:ph idx="1"/>
          </p:nvPr>
        </p:nvSpPr>
        <p:spPr>
          <a:xfrm>
            <a:off x="457200" y="1600200"/>
            <a:ext cx="5987851" cy="4965700"/>
          </a:xfrm>
        </p:spPr>
        <p:txBody>
          <a:bodyPr>
            <a:normAutofit/>
          </a:bodyPr>
          <a:lstStyle/>
          <a:p>
            <a:pPr marL="571500" indent="-571500">
              <a:buFont typeface="+mj-lt"/>
              <a:buAutoNum type="romanUcPeriod" startAt="2"/>
            </a:pPr>
            <a:r>
              <a:rPr lang="en-US" dirty="0" smtClean="0"/>
              <a:t>Will We Trust God’s Power…</a:t>
            </a:r>
          </a:p>
          <a:p>
            <a:pPr marL="971550" lvl="1" indent="-571500">
              <a:spcAft>
                <a:spcPts val="600"/>
              </a:spcAft>
              <a:buNone/>
            </a:pPr>
            <a:r>
              <a:rPr lang="en-US" b="1" dirty="0" smtClean="0"/>
              <a:t>…When we don’t understand? </a:t>
            </a:r>
            <a:r>
              <a:rPr lang="en-US" dirty="0" smtClean="0"/>
              <a:t> (Prov. 3:5-6)</a:t>
            </a:r>
          </a:p>
          <a:p>
            <a:pPr marL="971550" lvl="1" indent="-571500">
              <a:spcAft>
                <a:spcPts val="600"/>
              </a:spcAft>
              <a:buNone/>
            </a:pPr>
            <a:r>
              <a:rPr lang="en-US" b="1" dirty="0" smtClean="0"/>
              <a:t>…To keep His word? </a:t>
            </a:r>
            <a:r>
              <a:rPr lang="en-US" dirty="0" smtClean="0"/>
              <a:t>(Matt. 6:33;       1 John 1:9;  5:14; Matt. 25:46)</a:t>
            </a:r>
          </a:p>
          <a:p>
            <a:pPr marL="971550" lvl="1" indent="-571500">
              <a:spcAft>
                <a:spcPts val="600"/>
              </a:spcAft>
              <a:buNone/>
            </a:pPr>
            <a:r>
              <a:rPr lang="en-US" b="1" dirty="0" smtClean="0"/>
              <a:t>…In times of trouble? </a:t>
            </a:r>
            <a:r>
              <a:rPr lang="en-US" dirty="0" smtClean="0"/>
              <a:t>(Ps. 50:15)</a:t>
            </a:r>
          </a:p>
          <a:p>
            <a:pPr marL="971550" lvl="1" indent="-571500">
              <a:spcAft>
                <a:spcPts val="600"/>
              </a:spcAft>
              <a:buNone/>
            </a:pPr>
            <a:r>
              <a:rPr lang="en-US" b="1" dirty="0" smtClean="0"/>
              <a:t>…When overwhelmed? </a:t>
            </a:r>
            <a:r>
              <a:rPr lang="en-US" dirty="0" smtClean="0"/>
              <a:t>(Ps. 61:1-2; Phil 4:6-7)</a:t>
            </a:r>
          </a:p>
          <a:p>
            <a:pPr marL="971550" lvl="1" indent="-571500">
              <a:spcAft>
                <a:spcPts val="600"/>
              </a:spcAft>
              <a:buNone/>
            </a:pPr>
            <a:r>
              <a:rPr lang="en-US" b="1" dirty="0" smtClean="0"/>
              <a:t>…At all times? </a:t>
            </a:r>
            <a:r>
              <a:rPr lang="en-US" dirty="0" smtClean="0"/>
              <a:t>(Ps. 62:8)</a:t>
            </a:r>
            <a:endParaRPr lang="en-US" b="1" dirty="0" smtClean="0"/>
          </a:p>
          <a:p>
            <a:pPr marL="971550" lvl="1" indent="-571500">
              <a:spcAft>
                <a:spcPts val="600"/>
              </a:spcAft>
              <a:buNone/>
            </a:pPr>
            <a:endParaRPr lang="en-US" b="1" dirty="0" smtClean="0"/>
          </a:p>
          <a:p>
            <a:pPr marL="971550" lvl="1" indent="-571500">
              <a:buNone/>
            </a:pPr>
            <a:endParaRPr lang="en-US"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TotalTime>
  <Words>554</Words>
  <Application>Microsoft Macintosh PowerPoint</Application>
  <PresentationFormat>On-screen Show (4:3)</PresentationFormat>
  <Paragraphs>20</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Mark 9:15-27</vt:lpstr>
      <vt:lpstr>Mark 9:15-27</vt:lpstr>
      <vt:lpstr>Mark 9:15-27</vt:lpstr>
      <vt:lpstr>“Help My Unbelief”</vt:lpstr>
      <vt:lpstr>“Help My Unbelief”</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9:15-27</dc:title>
  <dc:creator>Kyle Pope</dc:creator>
  <cp:lastModifiedBy>Kyle Pope</cp:lastModifiedBy>
  <cp:revision>4</cp:revision>
  <dcterms:created xsi:type="dcterms:W3CDTF">2017-07-24T03:26:10Z</dcterms:created>
  <dcterms:modified xsi:type="dcterms:W3CDTF">2017-07-24T03:26:38Z</dcterms:modified>
</cp:coreProperties>
</file>