
<file path=[Content_Types].xml><?xml version="1.0" encoding="utf-8"?>
<Types xmlns="http://schemas.openxmlformats.org/package/2006/content-types"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4157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559675" cy="10691813"/>
  <p:defaultTextStyle>
    <a:defPPr>
      <a:defRPr lang="en-US"/>
    </a:defPPr>
    <a:lvl1pPr marL="0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4147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800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353A-BF9F-824B-B816-9F852DB0FC7A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3B67F-D411-2B45-9DBB-82A7C5FDA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41472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r>
              <a:rPr lang="en-US" sz="1300" smtClean="0"/>
              <a:t>&lt;date/time&gt;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algn="ctr"/>
            <a:r>
              <a:rPr lang="en-US" sz="1300" smtClean="0"/>
              <a:t>&lt;footer&gt;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algn="r"/>
            <a:fld id="{91414181-D121-41F1-91A1-113191E15141}" type="slidenum">
              <a:rPr lang="en-US" sz="1300" smtClean="0"/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6757" y="327436"/>
            <a:ext cx="8439216" cy="11971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5000" b="1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Will the Dead Get a  Second Chance?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8173" y="2047163"/>
            <a:ext cx="7833815" cy="4254128"/>
          </a:xfrm>
          <a:prstGeom prst="rect">
            <a:avLst/>
          </a:prstGeom>
          <a:noFill/>
          <a:effectLst/>
        </p:spPr>
        <p:txBody>
          <a:bodyPr wrap="square" lIns="82945" tIns="41473" rIns="82945" bIns="41473" rtlCol="0">
            <a:spAutoFit/>
          </a:bodyPr>
          <a:lstStyle/>
          <a:p>
            <a:pPr marL="364326" indent="-364326"/>
            <a:r>
              <a:rPr lang="en-US" sz="34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I. Biblical Teaching Regarding Man’s Condition After Death.</a:t>
            </a:r>
          </a:p>
          <a:p>
            <a:pPr marL="885614" lvl="2" indent="-468007">
              <a:buAutoNum type="alphaUcPeriod"/>
            </a:pPr>
            <a:r>
              <a:rPr lang="en-US" sz="29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We will answer for things done “in the body” (2 Cor. 5:9-10; Jas. 2:26).</a:t>
            </a:r>
          </a:p>
          <a:p>
            <a:pPr marL="885614" lvl="2" indent="-468007">
              <a:buAutoNum type="alphaUcPeriod"/>
            </a:pPr>
            <a:r>
              <a:rPr lang="en-US" sz="29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Judgment follows death (Heb. 9:27-28).</a:t>
            </a:r>
          </a:p>
          <a:p>
            <a:pPr marL="885614" lvl="2" indent="-468007">
              <a:buAutoNum type="alphaUcPeriod"/>
            </a:pPr>
            <a:r>
              <a:rPr lang="en-US" sz="29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One’s spiritual condition is set in the place of the dead (Luke 16:19-31; 23:39-43).</a:t>
            </a:r>
          </a:p>
          <a:p>
            <a:pPr marL="885614" lvl="2" indent="-468007">
              <a:buAutoNum type="alphaUcPeriod"/>
            </a:pPr>
            <a:endParaRPr lang="en-US" sz="2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6757" y="327436"/>
            <a:ext cx="8439216" cy="11971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5000" b="1" dirty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Will the Dead Get a  Second Chance?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241" y="1910687"/>
            <a:ext cx="7436731" cy="4685016"/>
          </a:xfrm>
          <a:prstGeom prst="rect">
            <a:avLst/>
          </a:prstGeom>
          <a:noFill/>
          <a:effectLst/>
        </p:spPr>
        <p:txBody>
          <a:bodyPr wrap="square" lIns="82945" tIns="41473" rIns="82945" bIns="41473" rtlCol="0">
            <a:spAutoFit/>
          </a:bodyPr>
          <a:lstStyle/>
          <a:p>
            <a:pPr marL="521288" indent="-521288"/>
            <a:r>
              <a:rPr lang="en-US" sz="32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II. Peter’s Teaching on Jesus’ Teaching “To the Spirits in Prison” (1 Pet. 3:18-20).</a:t>
            </a:r>
          </a:p>
          <a:p>
            <a:pPr marL="885614" lvl="2" indent="-468007">
              <a:buAutoNum type="alphaUcPeriod"/>
            </a:pPr>
            <a:r>
              <a:rPr lang="en-US" sz="29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The Argument for a Second Chance: Jesus taught souls while in Hades (Luke 23:43; Acts 2:27-31). </a:t>
            </a:r>
          </a:p>
          <a:p>
            <a:pPr marL="885614" lvl="2" indent="-468007">
              <a:buAutoNum type="alphaUcPeriod"/>
            </a:pPr>
            <a:r>
              <a:rPr lang="en-US" sz="2900" b="1" dirty="0">
                <a:effectLst>
                  <a:outerShdw blurRad="50800" dist="38100" dir="2700000">
                    <a:schemeClr val="bg1">
                      <a:lumMod val="95000"/>
                      <a:alpha val="43000"/>
                    </a:schemeClr>
                  </a:outerShdw>
                </a:effectLst>
              </a:rPr>
              <a:t>Scriptural Answer: Jesus’ spirit taught through Noah (Luke 23:43; 1 Pet. 1:10-12; 2 Pet. 2:4-6).  </a:t>
            </a:r>
          </a:p>
          <a:p>
            <a:pPr marL="885614" lvl="2" indent="-468007">
              <a:buAutoNum type="alphaUcPeriod"/>
            </a:pPr>
            <a:endParaRPr lang="en-US" sz="2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180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Kyle Pope</cp:lastModifiedBy>
  <cp:revision>4</cp:revision>
  <dcterms:created xsi:type="dcterms:W3CDTF">2016-02-28T20:09:44Z</dcterms:created>
  <dcterms:modified xsi:type="dcterms:W3CDTF">2016-02-28T20:10:27Z</dcterms:modified>
</cp:coreProperties>
</file>