
<file path=[Content_Types].xml><?xml version="1.0" encoding="utf-8"?>
<Types xmlns="http://schemas.openxmlformats.org/package/2006/content-types">
  <Override PartName="/ppt/slideLayouts/slideLayout21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.xml" ContentType="application/vnd.openxmlformats-officedocument.presentationml.slideLayout+xml"/>
  <Default Extension="rels" ContentType="application/vnd.openxmlformats-package.relationships+xml"/>
  <Default Extension="jpeg" ContentType="image/jpeg"/>
  <Default Extension="xml" ContentType="application/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2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theme/themeOverride1.xml" ContentType="application/vnd.openxmlformats-officedocument.themeOverride+xml"/>
  <Default Extension="bin" ContentType="application/vnd.openxmlformats-officedocument.presentationml.printerSettings"/>
  <Override PartName="/ppt/slideLayouts/slideLayout17.xml" ContentType="application/vnd.openxmlformats-officedocument.presentationml.slideLayout+xml"/>
  <Override PartName="/ppt/slideLayouts/slideLayout2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Masters/slideMaster2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  <p:sldMasterId id="2147483660" r:id="rId2"/>
  </p:sldMasterIdLst>
  <p:notesMasterIdLst>
    <p:notesMasterId r:id="rId10"/>
  </p:notesMasterIdLst>
  <p:sldIdLst>
    <p:sldId id="256" r:id="rId3"/>
    <p:sldId id="259" r:id="rId4"/>
    <p:sldId id="261" r:id="rId5"/>
    <p:sldId id="262" r:id="rId6"/>
    <p:sldId id="263" r:id="rId7"/>
    <p:sldId id="264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mc="http://schemas.openxmlformats.org/markup-compatibility/2006" xmlns:mv="urn:schemas-microsoft-com:mac:vml" xmlns:p15="http://schemas.microsoft.com/office/powerpoint/2012/main" xmlns="" xmlns:p="http://schemas.openxmlformats.org/presentationml/2006/main" xmlns:r="http://schemas.openxmlformats.org/officeDocument/2006/relationships" xmlns:a="http://schemas.openxmlformats.org/drawingml/2006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0100"/>
  </p:clrMru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  <p:ext uri="{FD5EFAAD-0ECE-453E-9831-46B23BE46B34}">
      <p15:chartTrackingRefBased xmlns:mc="http://schemas.openxmlformats.org/markup-compatibility/2006" xmlns:mv="urn:schemas-microsoft-com:mac:vml" xmlns:p15="http://schemas.microsoft.com/office/powerpoint/2012/main" xmlns="" xmlns:p="http://schemas.openxmlformats.org/presentationml/2006/main" xmlns:r="http://schemas.openxmlformats.org/officeDocument/2006/relationships" xmlns:a="http://schemas.openxmlformats.org/drawingml/2006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9838" autoAdjust="0"/>
  </p:normalViewPr>
  <p:slideViewPr>
    <p:cSldViewPr>
      <p:cViewPr varScale="1">
        <p:scale>
          <a:sx n="105" d="100"/>
          <a:sy n="105" d="100"/>
        </p:scale>
        <p:origin x="-33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2FD648-5BEF-423D-BA11-AB8A3ECB929A}" type="datetimeFigureOut">
              <a:rPr lang="en-US" smtClean="0"/>
              <a:pPr/>
              <a:t>2/7/16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6F866A-7836-4E37-8211-370DFDA1AB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22559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2FDF-D3C3-4B66-9437-6A13C05760EA}" type="datetimeFigureOut">
              <a:rPr lang="en-US" smtClean="0"/>
              <a:pPr/>
              <a:t>2/7/16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D4BA7-EC70-45A5-A2CF-0092D57796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681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2FDF-D3C3-4B66-9437-6A13C05760EA}" type="datetimeFigureOut">
              <a:rPr lang="en-US" smtClean="0"/>
              <a:pPr/>
              <a:t>2/7/16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D4BA7-EC70-45A5-A2CF-0092D57796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45913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2FDF-D3C3-4B66-9437-6A13C05760EA}" type="datetimeFigureOut">
              <a:rPr lang="en-US" smtClean="0"/>
              <a:pPr/>
              <a:t>2/7/16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D4BA7-EC70-45A5-A2CF-0092D57796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142749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2FDF-D3C3-4B66-9437-6A13C05760EA}" type="datetimeFigureOut">
              <a:rPr lang="en-US" smtClean="0"/>
              <a:pPr/>
              <a:t>2/7/16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D4BA7-EC70-45A5-A2CF-0092D577969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2FDF-D3C3-4B66-9437-6A13C05760EA}" type="datetimeFigureOut">
              <a:rPr lang="en-US" smtClean="0"/>
              <a:pPr/>
              <a:t>2/7/16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D4BA7-EC70-45A5-A2CF-0092D57796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2FDF-D3C3-4B66-9437-6A13C05760EA}" type="datetimeFigureOut">
              <a:rPr lang="en-US" smtClean="0"/>
              <a:pPr/>
              <a:t>2/7/16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D4BA7-EC70-45A5-A2CF-0092D577969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2FDF-D3C3-4B66-9437-6A13C05760EA}" type="datetimeFigureOut">
              <a:rPr lang="en-US" smtClean="0"/>
              <a:pPr/>
              <a:t>2/7/16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D4BA7-EC70-45A5-A2CF-0092D57796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2FDF-D3C3-4B66-9437-6A13C05760EA}" type="datetimeFigureOut">
              <a:rPr lang="en-US" smtClean="0"/>
              <a:pPr/>
              <a:t>2/7/16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D4BA7-EC70-45A5-A2CF-0092D577969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2FDF-D3C3-4B66-9437-6A13C05760EA}" type="datetimeFigureOut">
              <a:rPr lang="en-US" smtClean="0"/>
              <a:pPr/>
              <a:t>2/7/16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D4BA7-EC70-45A5-A2CF-0092D57796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2FDF-D3C3-4B66-9437-6A13C05760EA}" type="datetimeFigureOut">
              <a:rPr lang="en-US" smtClean="0"/>
              <a:pPr/>
              <a:t>2/7/16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D4BA7-EC70-45A5-A2CF-0092D57796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2FDF-D3C3-4B66-9437-6A13C05760EA}" type="datetimeFigureOut">
              <a:rPr lang="en-US" smtClean="0"/>
              <a:pPr/>
              <a:t>2/7/16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D4BA7-EC70-45A5-A2CF-0092D577969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2FDF-D3C3-4B66-9437-6A13C05760EA}" type="datetimeFigureOut">
              <a:rPr lang="en-US" smtClean="0"/>
              <a:pPr/>
              <a:t>2/7/16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D4BA7-EC70-45A5-A2CF-0092D57796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736199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2FDF-D3C3-4B66-9437-6A13C05760EA}" type="datetimeFigureOut">
              <a:rPr lang="en-US" smtClean="0"/>
              <a:pPr/>
              <a:t>2/7/16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D4BA7-EC70-45A5-A2CF-0092D57796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2FDF-D3C3-4B66-9437-6A13C05760EA}" type="datetimeFigureOut">
              <a:rPr lang="en-US" smtClean="0"/>
              <a:pPr/>
              <a:t>2/7/16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D4BA7-EC70-45A5-A2CF-0092D57796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2FDF-D3C3-4B66-9437-6A13C05760EA}" type="datetimeFigureOut">
              <a:rPr lang="en-US" smtClean="0"/>
              <a:pPr/>
              <a:t>2/7/16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D4BA7-EC70-45A5-A2CF-0092D57796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2FDF-D3C3-4B66-9437-6A13C05760EA}" type="datetimeFigureOut">
              <a:rPr lang="en-US" smtClean="0"/>
              <a:pPr/>
              <a:t>2/7/16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D4BA7-EC70-45A5-A2CF-0092D57796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70903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2FDF-D3C3-4B66-9437-6A13C05760EA}" type="datetimeFigureOut">
              <a:rPr lang="en-US" smtClean="0"/>
              <a:pPr/>
              <a:t>2/7/16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D4BA7-EC70-45A5-A2CF-0092D57796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60040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2FDF-D3C3-4B66-9437-6A13C05760EA}" type="datetimeFigureOut">
              <a:rPr lang="en-US" smtClean="0"/>
              <a:pPr/>
              <a:t>2/7/16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D4BA7-EC70-45A5-A2CF-0092D57796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08871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2FDF-D3C3-4B66-9437-6A13C05760EA}" type="datetimeFigureOut">
              <a:rPr lang="en-US" smtClean="0"/>
              <a:pPr/>
              <a:t>2/7/16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D4BA7-EC70-45A5-A2CF-0092D57796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76547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2FDF-D3C3-4B66-9437-6A13C05760EA}" type="datetimeFigureOut">
              <a:rPr lang="en-US" smtClean="0"/>
              <a:pPr/>
              <a:t>2/7/16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D4BA7-EC70-45A5-A2CF-0092D57796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13504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2FDF-D3C3-4B66-9437-6A13C05760EA}" type="datetimeFigureOut">
              <a:rPr lang="en-US" smtClean="0"/>
              <a:pPr/>
              <a:t>2/7/16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D4BA7-EC70-45A5-A2CF-0092D57796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78247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2FDF-D3C3-4B66-9437-6A13C05760EA}" type="datetimeFigureOut">
              <a:rPr lang="en-US" smtClean="0"/>
              <a:pPr/>
              <a:t>2/7/16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D4BA7-EC70-45A5-A2CF-0092D57796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6271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62FDF-D3C3-4B66-9437-6A13C05760EA}" type="datetimeFigureOut">
              <a:rPr lang="en-US" smtClean="0"/>
              <a:pPr/>
              <a:t>2/7/16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D4BA7-EC70-45A5-A2CF-0092D57796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94928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C862FDF-D3C3-4B66-9437-6A13C05760EA}" type="datetimeFigureOut">
              <a:rPr lang="en-US" smtClean="0"/>
              <a:pPr/>
              <a:t>2/7/16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4B9D4BA7-EC70-45A5-A2CF-0092D57796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Layout" Target="../slideLayouts/slideLayout13.xml"/><Relationship Id="rId3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layman.org/wp-content/uploads/2013/12/reading-the-Bibl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b="9091"/>
          <a:stretch/>
        </p:blipFill>
        <p:spPr bwMode="auto">
          <a:xfrm>
            <a:off x="1" y="914400"/>
            <a:ext cx="9144000" cy="5541818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066800"/>
          </a:xfrm>
          <a:solidFill>
            <a:schemeClr val="accent2">
              <a:lumMod val="5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“Whom Are You Seeking?”</a:t>
            </a:r>
            <a:endParaRPr lang="en-US" b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295400"/>
            <a:ext cx="2667000" cy="609600"/>
          </a:xfrm>
          <a:solidFill>
            <a:schemeClr val="bg2">
              <a:lumMod val="1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John 18:1-5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8239726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Mythological Jesus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Those who believe Jesus is a myth.</a:t>
            </a:r>
          </a:p>
          <a:p>
            <a:r>
              <a:rPr lang="en-US" sz="2800" dirty="0" smtClean="0"/>
              <a:t>This “Jesus” cannot be found.</a:t>
            </a:r>
          </a:p>
          <a:p>
            <a:r>
              <a:rPr lang="en-US" sz="2800" dirty="0" smtClean="0"/>
              <a:t>One </a:t>
            </a:r>
            <a:r>
              <a:rPr lang="en-US" sz="2800" dirty="0"/>
              <a:t>who approaches the Scriptures with an </a:t>
            </a:r>
            <a:r>
              <a:rPr lang="en-US" sz="2800" dirty="0" smtClean="0"/>
              <a:t>open and honest heart willing to investigate will </a:t>
            </a:r>
            <a:r>
              <a:rPr lang="en-US" sz="2800" dirty="0"/>
              <a:t>find that Jesus is real. </a:t>
            </a:r>
          </a:p>
          <a:p>
            <a:r>
              <a:rPr lang="en-US" sz="2800" dirty="0" smtClean="0"/>
              <a:t>Men </a:t>
            </a:r>
            <a:r>
              <a:rPr lang="en-US" sz="2800" dirty="0"/>
              <a:t>gave their lives for their belief that Jesus was real. </a:t>
            </a:r>
            <a:r>
              <a:rPr lang="en-US" sz="2800" dirty="0" smtClean="0"/>
              <a:t>No </a:t>
            </a:r>
            <a:r>
              <a:rPr lang="en-US" sz="2800" dirty="0"/>
              <a:t>one willingly dies for a </a:t>
            </a:r>
            <a:r>
              <a:rPr lang="en-US" sz="2800" dirty="0" smtClean="0"/>
              <a:t>lie. </a:t>
            </a:r>
          </a:p>
          <a:p>
            <a:pPr lvl="1"/>
            <a:r>
              <a:rPr lang="en-US" sz="2800" dirty="0" smtClean="0">
                <a:solidFill>
                  <a:schemeClr val="tx2"/>
                </a:solidFill>
              </a:rPr>
              <a:t>Acts </a:t>
            </a:r>
            <a:r>
              <a:rPr lang="en-US" sz="2800" dirty="0">
                <a:solidFill>
                  <a:schemeClr val="tx2"/>
                </a:solidFill>
              </a:rPr>
              <a:t>2:</a:t>
            </a:r>
            <a:r>
              <a:rPr lang="en-US" sz="2800" dirty="0" smtClean="0">
                <a:solidFill>
                  <a:schemeClr val="tx2"/>
                </a:solidFill>
              </a:rPr>
              <a:t>32</a:t>
            </a:r>
            <a:endParaRPr lang="en-US" sz="2800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3149274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Historical Jesus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This person believes Jesus lived, but believes He was only a man.</a:t>
            </a:r>
          </a:p>
          <a:p>
            <a:pPr marL="0" indent="0">
              <a:buNone/>
            </a:pPr>
            <a:endParaRPr lang="en-US" sz="800" dirty="0" smtClean="0"/>
          </a:p>
          <a:p>
            <a:pPr lvl="0"/>
            <a:r>
              <a:rPr lang="en-US" sz="2800" dirty="0"/>
              <a:t>He was not the Son of </a:t>
            </a:r>
            <a:r>
              <a:rPr lang="en-US" sz="2800" dirty="0" smtClean="0"/>
              <a:t>God.</a:t>
            </a:r>
          </a:p>
          <a:p>
            <a:pPr lvl="0"/>
            <a:r>
              <a:rPr lang="en-US" sz="2800" dirty="0" smtClean="0"/>
              <a:t>He </a:t>
            </a:r>
            <a:r>
              <a:rPr lang="en-US" sz="2800" dirty="0"/>
              <a:t>was not born of a </a:t>
            </a:r>
            <a:r>
              <a:rPr lang="en-US" sz="2800" dirty="0" smtClean="0"/>
              <a:t>virgin.</a:t>
            </a:r>
          </a:p>
          <a:p>
            <a:pPr lvl="0"/>
            <a:r>
              <a:rPr lang="en-US" sz="2800" dirty="0" smtClean="0"/>
              <a:t>He did </a:t>
            </a:r>
            <a:r>
              <a:rPr lang="en-US" sz="2800" dirty="0"/>
              <a:t>not perform </a:t>
            </a:r>
            <a:r>
              <a:rPr lang="en-US" sz="2800" dirty="0" smtClean="0"/>
              <a:t>miracles.</a:t>
            </a:r>
          </a:p>
          <a:p>
            <a:pPr lvl="0"/>
            <a:r>
              <a:rPr lang="en-US" sz="2800" dirty="0" smtClean="0"/>
              <a:t>He </a:t>
            </a:r>
            <a:r>
              <a:rPr lang="en-US" sz="2800" dirty="0"/>
              <a:t>did not rise from the dead. </a:t>
            </a:r>
            <a:endParaRPr lang="en-US" sz="2800" dirty="0" smtClean="0"/>
          </a:p>
          <a:p>
            <a:r>
              <a:rPr lang="en-US" sz="2800" dirty="0" smtClean="0"/>
              <a:t>If Jesus was only a man, to follow Him is foolish and faith in Him is useless. </a:t>
            </a:r>
          </a:p>
          <a:p>
            <a:pPr lvl="1"/>
            <a:r>
              <a:rPr lang="en-US" sz="2800" dirty="0" smtClean="0">
                <a:solidFill>
                  <a:schemeClr val="tx2"/>
                </a:solidFill>
              </a:rPr>
              <a:t>1 Cor.:15:16-19</a:t>
            </a:r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9920307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Non-Controversial Jesus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Jesus caused controversy because of who He was and why He came to earth - </a:t>
            </a:r>
            <a:r>
              <a:rPr lang="en-US" sz="2800" dirty="0" smtClean="0">
                <a:solidFill>
                  <a:schemeClr val="tx2"/>
                </a:solidFill>
              </a:rPr>
              <a:t>John 7:11-12</a:t>
            </a:r>
          </a:p>
          <a:p>
            <a:pPr marL="0" indent="0">
              <a:buNone/>
            </a:pPr>
            <a:endParaRPr lang="en-US" sz="1200" dirty="0" smtClean="0"/>
          </a:p>
          <a:p>
            <a:pPr lvl="0"/>
            <a:r>
              <a:rPr lang="en-US" sz="2800" dirty="0" smtClean="0"/>
              <a:t>Jesus was challenged - </a:t>
            </a:r>
            <a:r>
              <a:rPr lang="en-US" sz="2800" dirty="0">
                <a:solidFill>
                  <a:schemeClr val="tx2"/>
                </a:solidFill>
              </a:rPr>
              <a:t>Matt. </a:t>
            </a:r>
            <a:r>
              <a:rPr lang="en-US" sz="2800" dirty="0" smtClean="0">
                <a:solidFill>
                  <a:schemeClr val="tx2"/>
                </a:solidFill>
              </a:rPr>
              <a:t>21: 23</a:t>
            </a:r>
            <a:endParaRPr lang="en-US" sz="2800" dirty="0">
              <a:solidFill>
                <a:schemeClr val="tx2"/>
              </a:solidFill>
            </a:endParaRPr>
          </a:p>
          <a:p>
            <a:pPr lvl="0"/>
            <a:r>
              <a:rPr lang="en-US" sz="2800" dirty="0" smtClean="0"/>
              <a:t>Jesus was ostracized </a:t>
            </a:r>
            <a:r>
              <a:rPr lang="en-US" sz="2800" dirty="0"/>
              <a:t>- </a:t>
            </a:r>
            <a:r>
              <a:rPr lang="en-US" sz="2800" dirty="0" smtClean="0">
                <a:solidFill>
                  <a:schemeClr val="tx2"/>
                </a:solidFill>
              </a:rPr>
              <a:t>John 9:22</a:t>
            </a:r>
            <a:endParaRPr lang="en-US" sz="2800" dirty="0">
              <a:solidFill>
                <a:schemeClr val="tx2"/>
              </a:solidFill>
            </a:endParaRPr>
          </a:p>
          <a:p>
            <a:pPr lvl="0"/>
            <a:r>
              <a:rPr lang="en-US" sz="2800" dirty="0" smtClean="0"/>
              <a:t>His teaching divided people </a:t>
            </a:r>
            <a:r>
              <a:rPr lang="en-US" sz="2800" dirty="0"/>
              <a:t>- </a:t>
            </a:r>
            <a:r>
              <a:rPr lang="en-US" sz="2800" dirty="0">
                <a:solidFill>
                  <a:schemeClr val="tx2"/>
                </a:solidFill>
              </a:rPr>
              <a:t>John </a:t>
            </a:r>
            <a:r>
              <a:rPr lang="en-US" sz="2800" dirty="0" smtClean="0">
                <a:solidFill>
                  <a:schemeClr val="tx2"/>
                </a:solidFill>
              </a:rPr>
              <a:t>9:16</a:t>
            </a:r>
          </a:p>
          <a:p>
            <a:pPr lvl="0"/>
            <a:r>
              <a:rPr lang="en-US" sz="2800" dirty="0" smtClean="0"/>
              <a:t>His teaching was exclusive </a:t>
            </a:r>
            <a:r>
              <a:rPr lang="en-US" sz="2800" dirty="0"/>
              <a:t>- </a:t>
            </a:r>
            <a:r>
              <a:rPr lang="en-US" sz="2800" dirty="0" smtClean="0">
                <a:solidFill>
                  <a:schemeClr val="tx2"/>
                </a:solidFill>
              </a:rPr>
              <a:t>John 14:6</a:t>
            </a:r>
            <a:endParaRPr lang="en-US" sz="2800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15049213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The Non-Offensive Jesus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disciples were concerned that Jesus had offended the Pharisees - </a:t>
            </a:r>
            <a:r>
              <a:rPr lang="en-US" sz="2800" dirty="0" smtClean="0">
                <a:solidFill>
                  <a:schemeClr val="tx2"/>
                </a:solidFill>
              </a:rPr>
              <a:t>Matt. 15:10-14</a:t>
            </a:r>
          </a:p>
          <a:p>
            <a:pPr marL="0" indent="0">
              <a:buNone/>
            </a:pPr>
            <a:endParaRPr lang="en-US" sz="1200" dirty="0" smtClean="0"/>
          </a:p>
          <a:p>
            <a:pPr lvl="0"/>
            <a:r>
              <a:rPr lang="en-US" sz="2800" dirty="0" smtClean="0"/>
              <a:t>Jesus told it like it was!</a:t>
            </a:r>
          </a:p>
          <a:p>
            <a:pPr lvl="0"/>
            <a:r>
              <a:rPr lang="en-US" sz="2800" dirty="0" smtClean="0"/>
              <a:t>Scribes and Pharisees - </a:t>
            </a:r>
            <a:r>
              <a:rPr lang="en-US" sz="2800" dirty="0">
                <a:solidFill>
                  <a:schemeClr val="tx2"/>
                </a:solidFill>
              </a:rPr>
              <a:t>Matt. </a:t>
            </a:r>
            <a:r>
              <a:rPr lang="en-US" sz="2800" dirty="0" smtClean="0">
                <a:solidFill>
                  <a:schemeClr val="tx2"/>
                </a:solidFill>
              </a:rPr>
              <a:t>23</a:t>
            </a:r>
            <a:endParaRPr lang="en-US" sz="2800" dirty="0">
              <a:solidFill>
                <a:schemeClr val="tx2"/>
              </a:solidFill>
            </a:endParaRPr>
          </a:p>
          <a:p>
            <a:pPr lvl="0"/>
            <a:r>
              <a:rPr lang="en-US" sz="2800" dirty="0" smtClean="0"/>
              <a:t>Rich Young Ruler </a:t>
            </a:r>
            <a:r>
              <a:rPr lang="en-US" sz="2800" dirty="0"/>
              <a:t>- </a:t>
            </a:r>
            <a:r>
              <a:rPr lang="en-US" sz="2800" dirty="0" smtClean="0">
                <a:solidFill>
                  <a:schemeClr val="tx2"/>
                </a:solidFill>
              </a:rPr>
              <a:t>Mark 10:21-22</a:t>
            </a:r>
            <a:endParaRPr lang="en-US" sz="2800" dirty="0">
              <a:solidFill>
                <a:schemeClr val="tx2"/>
              </a:solidFill>
            </a:endParaRPr>
          </a:p>
          <a:p>
            <a:pPr lvl="0"/>
            <a:r>
              <a:rPr lang="en-US" sz="2800" dirty="0" smtClean="0"/>
              <a:t>Divorce and Remarriage </a:t>
            </a:r>
            <a:r>
              <a:rPr lang="en-US" sz="2800" dirty="0"/>
              <a:t>- </a:t>
            </a:r>
            <a:r>
              <a:rPr lang="en-US" sz="2800" dirty="0" smtClean="0">
                <a:solidFill>
                  <a:schemeClr val="tx2"/>
                </a:solidFill>
              </a:rPr>
              <a:t>Matt. 19:9-10</a:t>
            </a:r>
            <a:endParaRPr lang="en-US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28272916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Undemanding Jesus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Many are looking for the Jesus who requires nothing of us, but is willing to give us everything. </a:t>
            </a:r>
            <a:endParaRPr lang="en-US" sz="28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1200" dirty="0" smtClean="0"/>
          </a:p>
          <a:p>
            <a:pPr lvl="0"/>
            <a:r>
              <a:rPr lang="en-US" sz="2800" dirty="0" smtClean="0"/>
              <a:t>We must deny self - </a:t>
            </a:r>
            <a:r>
              <a:rPr lang="en-US" sz="2800" dirty="0">
                <a:solidFill>
                  <a:schemeClr val="tx2"/>
                </a:solidFill>
              </a:rPr>
              <a:t>Matt. </a:t>
            </a:r>
            <a:r>
              <a:rPr lang="en-US" sz="2800" dirty="0" smtClean="0">
                <a:solidFill>
                  <a:schemeClr val="tx2"/>
                </a:solidFill>
              </a:rPr>
              <a:t>16:24</a:t>
            </a:r>
            <a:endParaRPr lang="en-US" sz="2800" dirty="0">
              <a:solidFill>
                <a:schemeClr val="tx2"/>
              </a:solidFill>
            </a:endParaRPr>
          </a:p>
          <a:p>
            <a:pPr lvl="0"/>
            <a:r>
              <a:rPr lang="en-US" sz="2800" dirty="0" smtClean="0"/>
              <a:t>We must observe all that Jesus commanded us to do - </a:t>
            </a:r>
            <a:r>
              <a:rPr lang="en-US" sz="2800" dirty="0" smtClean="0">
                <a:solidFill>
                  <a:schemeClr val="tx2"/>
                </a:solidFill>
              </a:rPr>
              <a:t>Matt. 28:20</a:t>
            </a:r>
            <a:endParaRPr lang="en-US" sz="2800" dirty="0">
              <a:solidFill>
                <a:schemeClr val="tx2"/>
              </a:solidFill>
            </a:endParaRPr>
          </a:p>
          <a:p>
            <a:pPr lvl="0"/>
            <a:r>
              <a:rPr lang="en-US" sz="2800" dirty="0" smtClean="0"/>
              <a:t>We cannot call Jesus “Lord” unless we do what He says </a:t>
            </a:r>
            <a:r>
              <a:rPr lang="en-US" sz="2800" dirty="0"/>
              <a:t>- </a:t>
            </a:r>
            <a:r>
              <a:rPr lang="en-US" sz="2800" dirty="0" smtClean="0">
                <a:solidFill>
                  <a:schemeClr val="tx2"/>
                </a:solidFill>
              </a:rPr>
              <a:t>Luke 6:46</a:t>
            </a:r>
            <a:endParaRPr lang="en-US" sz="2800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28272916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“Whom are you seeking?”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Mythological Jesus?</a:t>
            </a:r>
          </a:p>
          <a:p>
            <a:r>
              <a:rPr lang="en-US" sz="2800" dirty="0" smtClean="0"/>
              <a:t>The Historical Jesus?</a:t>
            </a:r>
            <a:endParaRPr lang="en-US" sz="1200" dirty="0" smtClean="0"/>
          </a:p>
          <a:p>
            <a:pPr lvl="0"/>
            <a:r>
              <a:rPr lang="en-US" sz="2800" dirty="0" smtClean="0"/>
              <a:t>The Non-Controversial Jesus?</a:t>
            </a:r>
            <a:endParaRPr lang="en-US" sz="2800" dirty="0">
              <a:solidFill>
                <a:schemeClr val="tx2"/>
              </a:solidFill>
            </a:endParaRPr>
          </a:p>
          <a:p>
            <a:pPr lvl="0"/>
            <a:r>
              <a:rPr lang="en-US" sz="2800" dirty="0" smtClean="0"/>
              <a:t>The Non-Offensive Jesus?</a:t>
            </a:r>
          </a:p>
          <a:p>
            <a:pPr lvl="0"/>
            <a:r>
              <a:rPr lang="en-US" sz="2800" dirty="0" smtClean="0"/>
              <a:t>The Undemanding Jesus?</a:t>
            </a:r>
            <a:endParaRPr lang="en-US" sz="2800" dirty="0"/>
          </a:p>
        </p:txBody>
      </p:sp>
      <p:sp>
        <p:nvSpPr>
          <p:cNvPr id="4" name="Rounded Rectangle 3"/>
          <p:cNvSpPr/>
          <p:nvPr/>
        </p:nvSpPr>
        <p:spPr>
          <a:xfrm>
            <a:off x="1905000" y="4572000"/>
            <a:ext cx="5105400" cy="1981200"/>
          </a:xfrm>
          <a:prstGeom prst="roundRect">
            <a:avLst/>
          </a:prstGeom>
          <a:blipFill rotWithShape="1">
            <a:blip r:embed="rId3">
              <a:alphaModFix amt="78000"/>
            </a:blip>
            <a:tile tx="0" ty="0" sx="100000" sy="100000" flip="none" algn="tl"/>
          </a:blipFill>
          <a:ln>
            <a:solidFill>
              <a:schemeClr val="accent2">
                <a:lumMod val="50000"/>
              </a:schemeClr>
            </a:solidFill>
          </a:ln>
          <a:effectLst>
            <a:outerShdw blurRad="5715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905000" y="5029200"/>
            <a:ext cx="5105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We must settle for nothing other than the real Jesus!</a:t>
            </a:r>
            <a:endParaRPr lang="en-US" sz="2800" b="1" dirty="0">
              <a:solidFill>
                <a:schemeClr val="bg1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8487170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  <p:bldP spid="5" grpId="0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xmlns:a="http://schemas.openxmlformats.org/drawingml/2006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380</Words>
  <Application>Microsoft Macintosh PowerPoint</Application>
  <PresentationFormat>On-screen Show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Clarity</vt:lpstr>
      <vt:lpstr>“Whom Are You Seeking?”</vt:lpstr>
      <vt:lpstr>The Mythological Jesus</vt:lpstr>
      <vt:lpstr>The Historical Jesus</vt:lpstr>
      <vt:lpstr>The Non-Controversial Jesus</vt:lpstr>
      <vt:lpstr>The Non-Offensive Jesus</vt:lpstr>
      <vt:lpstr>The Undemanding Jesus</vt:lpstr>
      <vt:lpstr>“Whom are you seeking?”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“Whom Are You Seeking?”</dc:title>
  <dc:creator>Heath</dc:creator>
  <cp:lastModifiedBy>Kyle Pope</cp:lastModifiedBy>
  <cp:revision>14</cp:revision>
  <dcterms:created xsi:type="dcterms:W3CDTF">2016-02-07T20:12:29Z</dcterms:created>
  <dcterms:modified xsi:type="dcterms:W3CDTF">2016-02-07T20:13:19Z</dcterms:modified>
</cp:coreProperties>
</file>