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82C473-F69C-434A-8AF7-91B73655D722}" type="datetimeFigureOut">
              <a:rPr lang="en-US" smtClean="0"/>
              <a:pPr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655C9-EC75-4EE7-824D-619BE1111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228600" y="457200"/>
            <a:ext cx="6477000" cy="1905000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  <a:ln w="50800">
            <a:solidFill>
              <a:schemeClr val="bg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82296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/>
                <a:ea typeface="+mj-ea"/>
                <a:cs typeface="Cambria"/>
              </a:rPr>
              <a:t>When God is Silent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/>
              <a:ea typeface="+mj-ea"/>
              <a:cs typeface="Cambria"/>
            </a:endParaRPr>
          </a:p>
        </p:txBody>
      </p:sp>
      <p:pic>
        <p:nvPicPr>
          <p:cNvPr id="8" name="Picture 7" descr="Taize-Silence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019800" y="152400"/>
            <a:ext cx="2819401" cy="1835050"/>
          </a:xfrm>
          <a:prstGeom prst="rect">
            <a:avLst/>
          </a:prstGeom>
          <a:ln w="50800">
            <a:solidFill>
              <a:schemeClr val="bg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noFill/>
        </p:spPr>
        <p:txBody>
          <a:bodyPr lIns="457200" tIns="182880" rIns="457200" bIns="182880" anchor="t"/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Does God’s silence authorize?</a:t>
            </a:r>
          </a:p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Must we have authority from God, or can we act as long as God does not specifically prohibit?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  <a:noFill/>
        </p:spPr>
        <p:txBody>
          <a:bodyPr lIns="457200" tIns="182880" rIns="457200" bIns="182880" anchor="t">
            <a:normAutofit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10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is </a:t>
            </a:r>
            <a:r>
              <a:rPr lang="en-US" sz="4108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not silent </a:t>
            </a:r>
            <a:r>
              <a:rPr lang="en-US" sz="410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about what one must do to be saved: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Believe (Heb. 11:6).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Repent (Acts 17:30).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Confess Christ (Rom. 10:9-10).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Be Baptized (Mark 16:16).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4343400"/>
          </a:xfrm>
          <a:noFill/>
        </p:spPr>
        <p:txBody>
          <a:bodyPr lIns="457200" tIns="182880" rIns="457200" bIns="182880" anchor="t"/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True Faith only comes by Hearing What God says (Rom. 10:17).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What God says authorizes, not 	 	 what He does not say.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Faith based on what God has not said is not biblical faith.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noFill/>
        </p:spPr>
        <p:txBody>
          <a:bodyPr lIns="457200" tIns="182880" rIns="457200" bIns="182880" anchor="t">
            <a:normAutofit fontScale="92500" lnSpcReduction="10000"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Nadab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 &amp;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Abihu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—“Offered profane fire before the LORD, which He had not commanded them” (Lev. 10:1-2).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56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was silent about the fire they used! He had not forbidden it!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56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just told them the fire they were to use (Lev. 16:12).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noFill/>
        </p:spPr>
        <p:txBody>
          <a:bodyPr lIns="457200" tIns="182880" rIns="457200" bIns="182880" anchor="t">
            <a:normAutofit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told Israel to go (Heb. 11:29; Exod. 14:15-16)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Israel marched by faith.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The Egyptians marched by 	 	   human opinion. God was silent.</a:t>
            </a:r>
            <a:endParaRPr lang="en-US" sz="36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noFill/>
        </p:spPr>
        <p:txBody>
          <a:bodyPr lIns="457200" tIns="182880" rIns="457200" bIns="182880" anchor="t">
            <a:normAutofit fontScale="85000" lnSpcReduction="10000"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Under Mosaic Law Jesus could not have been a priest (Heb. 7:12-14; 8:4). </a:t>
            </a: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Why?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was silent about Judah being priests.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But He did not specifically forbid it.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If “everything not forbidden is 	   authorized” the writer of Hebrews is wrong!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  <a:noFill/>
        </p:spPr>
        <p:txBody>
          <a:bodyPr lIns="457200" tIns="182880" rIns="457200" bIns="182880" anchor="t">
            <a:normAutofit fontScale="85000" lnSpcReduction="10000"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said nothing about Gentiles being circumcised to be saved (Acts 15).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529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Peter used necessary inference (Acts 15:7-11). 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529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Paul &amp; Barnabas used apostolic example (Acts 15:12).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3529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James used direct statement from Scripture (Acts 15:13-21; Amos 9:11-12).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267200"/>
          </a:xfrm>
          <a:noFill/>
        </p:spPr>
        <p:txBody>
          <a:bodyPr lIns="457200" tIns="182880" rIns="457200" bIns="182880" anchor="t">
            <a:normAutofit fontScale="92500"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10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“To whom we gave no such commandment” (Acts 15:24).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The inspired letter from the apostles, elders, and brethren.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did not tell the Gentiles that they did not have to be circumcised.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God had not commanded it. He was silent.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  <a:noFill/>
        </p:spPr>
        <p:txBody>
          <a:bodyPr lIns="457200" tIns="182880" rIns="457200" bIns="182880" anchor="t">
            <a:normAutofit/>
          </a:bodyPr>
          <a:lstStyle/>
          <a:p>
            <a:pPr marL="338138" indent="-338138" algn="l"/>
            <a:r>
              <a:rPr lang="en-US" sz="410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APPLICATION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Instrumental Music in worship.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Sprinkling instead of immersion.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Infant baptism.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Church sponsored social works.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243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Church support of human institutions.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  <a:noFill/>
        </p:spPr>
        <p:txBody>
          <a:bodyPr lIns="457200" tIns="182880" rIns="457200" bIns="182880" anchor="t">
            <a:normAutofit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108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Should we argue, “Where does the Bible say we can’t do it?”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What is the Bible view?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What God says is authorized?</a:t>
            </a:r>
          </a:p>
          <a:p>
            <a:pPr marL="795338" lvl="1" indent="-338138" algn="l">
              <a:buFont typeface="Wingdings" charset="2"/>
              <a:buChar char="§"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cs typeface="Cambria"/>
              </a:rPr>
              <a:t>Or, we can do anything God has not forbidden? (cf. 2 John 9; Gal. 1:8).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477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is Silent</dc:title>
  <dc:creator> </dc:creator>
  <cp:lastModifiedBy>Kyle Pope</cp:lastModifiedBy>
  <cp:revision>15</cp:revision>
  <dcterms:created xsi:type="dcterms:W3CDTF">2016-11-20T06:02:50Z</dcterms:created>
  <dcterms:modified xsi:type="dcterms:W3CDTF">2016-11-20T06:03:04Z</dcterms:modified>
</cp:coreProperties>
</file>