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60" r:id="rId5"/>
    <p:sldId id="258" r:id="rId6"/>
    <p:sldId id="266" r:id="rId7"/>
    <p:sldId id="259" r:id="rId8"/>
    <p:sldId id="264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0033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98873A-9E46-4E8A-90D3-E75E3AE300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7639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1666B-C9E3-4FEE-B6B4-4780106985EF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C9268-7A51-4C2E-98F7-0D4280141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5939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C9268-7A51-4C2E-98F7-0D4280141B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7/21/16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7/21/16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7/21/16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7/21/16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by God</a:t>
            </a:r>
            <a:endParaRPr lang="en-US" sz="4200" b="1" dirty="0">
              <a:solidFill>
                <a:schemeClr val="tx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35000"/>
              </a:lnSpc>
              <a:spcBef>
                <a:spcPts val="0"/>
              </a:spcBef>
              <a:buNone/>
            </a:pPr>
            <a:r>
              <a:rPr lang="en-US" sz="32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“Be diligent</a:t>
            </a:r>
            <a:r>
              <a:rPr lang="en-US" sz="3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 (“do your best”—ESV)</a:t>
            </a:r>
            <a:r>
              <a:rPr lang="en-US" sz="32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 to present </a:t>
            </a:r>
            <a:r>
              <a:rPr lang="en-US" sz="3200" b="1" smtClean="0">
                <a:latin typeface="Khmer UI" panose="020B0502040204020203" pitchFamily="34" charset="0"/>
                <a:cs typeface="Khmer UI" panose="020B0502040204020203" pitchFamily="34" charset="0"/>
              </a:rPr>
              <a:t>yourself</a:t>
            </a:r>
            <a:r>
              <a:rPr lang="en-US" sz="3200" smtClean="0">
                <a:latin typeface="Khmer UI" panose="020B0502040204020203" pitchFamily="34" charset="0"/>
                <a:cs typeface="Khmer UI" panose="020B0502040204020203" pitchFamily="34" charset="0"/>
              </a:rPr>
              <a:t> </a:t>
            </a:r>
            <a:r>
              <a:rPr lang="en-US" sz="3200" b="1" smtClean="0">
                <a:latin typeface="Khmer UI" panose="020B0502040204020203" pitchFamily="34" charset="0"/>
                <a:cs typeface="Khmer UI" panose="020B0502040204020203" pitchFamily="34" charset="0"/>
              </a:rPr>
              <a:t>APPROVED </a:t>
            </a:r>
            <a:r>
              <a:rPr lang="en-US" sz="32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TO GOD</a:t>
            </a:r>
            <a:r>
              <a:rPr lang="en-US" sz="3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, </a:t>
            </a:r>
            <a:r>
              <a:rPr lang="en-US" sz="32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a worker who does not need to be ashamed, rightly dividing</a:t>
            </a:r>
            <a:r>
              <a:rPr lang="en-US" sz="3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 (“accurately handling”—NASB) </a:t>
            </a:r>
            <a:r>
              <a:rPr lang="en-US" sz="32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the word of truth”</a:t>
            </a:r>
            <a:r>
              <a:rPr lang="en-US" sz="3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 (2 Timothy 2:15, NKJV).</a:t>
            </a:r>
            <a:endParaRPr lang="en-US" sz="32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56094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</p:spPr>
        <p:txBody>
          <a:bodyPr anchor="t">
            <a:no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0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Is NOT</a:t>
            </a:r>
            <a:r>
              <a:rPr lang="en-US" sz="3000" dirty="0" smtClean="0">
                <a:latin typeface="Khmer UI" panose="020B0502040204020203" pitchFamily="34" charset="0"/>
                <a:cs typeface="Khmer UI" panose="020B0502040204020203" pitchFamily="34" charset="0"/>
              </a:rPr>
              <a:t>…</a:t>
            </a:r>
            <a:endParaRPr lang="en-US" sz="3000" dirty="0">
              <a:latin typeface="Khmer UI" panose="020B0502040204020203" pitchFamily="34" charset="0"/>
              <a:cs typeface="Khmer UI" panose="020B0502040204020203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The man who has never sinned.</a:t>
            </a:r>
          </a:p>
          <a:p>
            <a:pPr lvl="2"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Rom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. 3:23; 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1 John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1:8, 10.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Khmer UI" panose="020B0502040204020203" pitchFamily="34" charset="0"/>
                <a:cs typeface="Khmer UI" panose="020B0502040204020203" pitchFamily="34" charset="0"/>
              </a:rPr>
              <a:t>The man who</a:t>
            </a:r>
            <a:r>
              <a:rPr lang="en-US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 approves himself.</a:t>
            </a:r>
          </a:p>
          <a:p>
            <a:pPr lvl="2"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2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Cor. 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10:18; Luke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18:9-14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Khmer UI" panose="020B0502040204020203" pitchFamily="34" charset="0"/>
                <a:cs typeface="Khmer UI" panose="020B0502040204020203" pitchFamily="34" charset="0"/>
              </a:rPr>
              <a:t>The man approved by others</a:t>
            </a:r>
            <a:r>
              <a:rPr lang="en-US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.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1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 Samuel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16:7; 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Luke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16:15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.</a:t>
            </a:r>
            <a:endParaRPr lang="en-US" sz="22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by God</a:t>
            </a:r>
            <a:endParaRPr lang="en-US" sz="4200" b="1" dirty="0">
              <a:solidFill>
                <a:schemeClr val="tx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8153400" cy="5029200"/>
          </a:xfrm>
          <a:noFill/>
          <a:ln/>
        </p:spPr>
        <p:txBody>
          <a:bodyPr anchor="t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30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Is the man who </a:t>
            </a:r>
            <a:r>
              <a:rPr lang="en-US" sz="3000" b="1" cap="all" dirty="0" smtClean="0">
                <a:latin typeface="Khmer UI" panose="020B0502040204020203" pitchFamily="34" charset="0"/>
                <a:cs typeface="Khmer UI" panose="020B0502040204020203" pitchFamily="34" charset="0"/>
              </a:rPr>
              <a:t>works</a:t>
            </a:r>
            <a:r>
              <a:rPr lang="en-US" sz="30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 at it.</a:t>
            </a:r>
            <a:endParaRPr lang="en-US" sz="3000" b="1" dirty="0">
              <a:latin typeface="Khmer UI" panose="020B0502040204020203" pitchFamily="34" charset="0"/>
              <a:cs typeface="Khmer UI" panose="020B0502040204020203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“…a WORKER who </a:t>
            </a:r>
            <a:r>
              <a:rPr lang="en-US" sz="2400" b="1" dirty="0">
                <a:latin typeface="Khmer UI" panose="020B0502040204020203" pitchFamily="34" charset="0"/>
                <a:cs typeface="Khmer UI" panose="020B0502040204020203" pitchFamily="34" charset="0"/>
              </a:rPr>
              <a:t>does not need to be </a:t>
            </a:r>
            <a:r>
              <a:rPr lang="en-US" sz="24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ashamed…”</a:t>
            </a:r>
            <a:endParaRPr lang="en-US" sz="2400" b="1" dirty="0">
              <a:latin typeface="Khmer UI" panose="020B0502040204020203" pitchFamily="34" charset="0"/>
              <a:cs typeface="Khmer UI" panose="020B0502040204020203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Christians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 are often </a:t>
            </a: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described 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in N.T. as </a:t>
            </a:r>
            <a:r>
              <a:rPr lang="en-US" sz="2400" b="1" dirty="0">
                <a:latin typeface="Khmer UI" panose="020B0502040204020203" pitchFamily="34" charset="0"/>
                <a:cs typeface="Khmer UI" panose="020B0502040204020203" pitchFamily="34" charset="0"/>
              </a:rPr>
              <a:t>“workers”</a:t>
            </a: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 or </a:t>
            </a:r>
            <a:r>
              <a:rPr lang="en-US" sz="2400" b="1" dirty="0">
                <a:latin typeface="Khmer UI" panose="020B0502040204020203" pitchFamily="34" charset="0"/>
                <a:cs typeface="Khmer UI" panose="020B0502040204020203" pitchFamily="34" charset="0"/>
              </a:rPr>
              <a:t>“laborers”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2 Tim. 2:21; 3:17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“Be steadfast, immovable, always abounding in the work of the Lord…”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 (1 Cor. 15:58).</a:t>
            </a:r>
            <a:endParaRPr lang="en-US" sz="24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by God</a:t>
            </a:r>
            <a:endParaRPr lang="en-US" sz="4200" b="1" dirty="0">
              <a:solidFill>
                <a:schemeClr val="tx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 anchor="t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0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Is the man who is </a:t>
            </a:r>
            <a:r>
              <a:rPr lang="en-US" sz="3000" b="1" cap="all" dirty="0" smtClean="0">
                <a:latin typeface="Khmer UI" panose="020B0502040204020203" pitchFamily="34" charset="0"/>
                <a:cs typeface="Khmer UI" panose="020B0502040204020203" pitchFamily="34" charset="0"/>
              </a:rPr>
              <a:t>diligent.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“Be DILIGENT…” 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(Gr., “to use speed”)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Suggests urgency and effort.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Many commands are prefaced by the instruction  </a:t>
            </a:r>
            <a:r>
              <a:rPr lang="en-US" sz="24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“be diligent…”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, or </a:t>
            </a:r>
            <a:r>
              <a:rPr lang="en-US" sz="24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“give diligence.”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Heb. 4:11; 11:6.</a:t>
            </a:r>
            <a:endParaRPr lang="en-US" sz="32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by God</a:t>
            </a:r>
            <a:endParaRPr lang="en-US" sz="4200" b="1" dirty="0">
              <a:solidFill>
                <a:schemeClr val="tx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229600" cy="4724400"/>
          </a:xfrm>
          <a:noFill/>
          <a:ln/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b="1" dirty="0">
                <a:latin typeface="Khmer UI" panose="020B0502040204020203" pitchFamily="34" charset="0"/>
                <a:cs typeface="Khmer UI" panose="020B0502040204020203" pitchFamily="34" charset="0"/>
              </a:rPr>
              <a:t>The man who</a:t>
            </a:r>
            <a:r>
              <a:rPr lang="en-US" sz="3000" b="1" cap="all" dirty="0">
                <a:latin typeface="Khmer UI" panose="020B0502040204020203" pitchFamily="34" charset="0"/>
                <a:cs typeface="Khmer UI" panose="020B0502040204020203" pitchFamily="34" charset="0"/>
              </a:rPr>
              <a:t> “rightly divides”</a:t>
            </a:r>
            <a:r>
              <a:rPr lang="en-US" sz="3000" b="1" dirty="0">
                <a:latin typeface="Khmer UI" panose="020B0502040204020203" pitchFamily="34" charset="0"/>
                <a:cs typeface="Khmer UI" panose="020B0502040204020203" pitchFamily="34" charset="0"/>
              </a:rPr>
              <a:t> or “handles accurately” the word of truth.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Greek means literally “to cut straight.”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B.W. Johnson: “…present the truth clearly, truthfully, without blunders, with an exactness that cannot be gainsaid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Surrounding verses (14-18) indicate importance of this.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by God</a:t>
            </a:r>
            <a:endParaRPr lang="en-US" sz="4200" b="1" dirty="0">
              <a:solidFill>
                <a:schemeClr val="tx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8229600" cy="4572000"/>
          </a:xfrm>
          <a:noFill/>
          <a:ln/>
        </p:spPr>
        <p:txBody>
          <a:bodyPr anchor="t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b="1" dirty="0">
                <a:latin typeface="Khmer UI" panose="020B0502040204020203" pitchFamily="34" charset="0"/>
                <a:cs typeface="Khmer UI" panose="020B0502040204020203" pitchFamily="34" charset="0"/>
              </a:rPr>
              <a:t>The man who</a:t>
            </a:r>
            <a:r>
              <a:rPr lang="en-US" sz="3000" b="1" cap="all" dirty="0">
                <a:latin typeface="Khmer UI" panose="020B0502040204020203" pitchFamily="34" charset="0"/>
                <a:cs typeface="Khmer UI" panose="020B0502040204020203" pitchFamily="34" charset="0"/>
              </a:rPr>
              <a:t> “rightly divides”</a:t>
            </a:r>
            <a:r>
              <a:rPr lang="en-US" sz="3000" b="1" dirty="0">
                <a:latin typeface="Khmer UI" panose="020B0502040204020203" pitchFamily="34" charset="0"/>
                <a:cs typeface="Khmer UI" panose="020B0502040204020203" pitchFamily="34" charset="0"/>
              </a:rPr>
              <a:t> or “handles accurately” the word of truth.</a:t>
            </a:r>
            <a:endParaRPr lang="en-US" sz="3000" b="1" dirty="0" smtClean="0">
              <a:latin typeface="Khmer UI" panose="020B0502040204020203" pitchFamily="34" charset="0"/>
              <a:cs typeface="Khmer UI" panose="020B0502040204020203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Khmer UI" panose="020B0502040204020203" pitchFamily="34" charset="0"/>
                <a:cs typeface="Khmer UI" panose="020B0502040204020203" pitchFamily="34" charset="0"/>
              </a:rPr>
              <a:t>Proper </a:t>
            </a:r>
            <a:r>
              <a:rPr lang="en-US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manner</a:t>
            </a:r>
            <a:r>
              <a:rPr lang="en-US" dirty="0" smtClean="0">
                <a:latin typeface="Khmer UI" panose="020B0502040204020203" pitchFamily="34" charset="0"/>
                <a:cs typeface="Khmer UI" panose="020B0502040204020203" pitchFamily="34" charset="0"/>
              </a:rPr>
              <a:t> is important, too.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Can be too soft (2 Tim. 4:2).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Can also be too harsh (2 Tim. 2:24-26).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Khmer UI" panose="020B0502040204020203" pitchFamily="34" charset="0"/>
                <a:cs typeface="Khmer UI" panose="020B0502040204020203" pitchFamily="34" charset="0"/>
              </a:rPr>
              <a:t>Important words of caution in 2 Peter 3:16.</a:t>
            </a:r>
            <a:endParaRPr lang="en-US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by God</a:t>
            </a:r>
            <a:endParaRPr lang="en-US" sz="4200" b="1" dirty="0">
              <a:solidFill>
                <a:schemeClr val="tx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02752" cy="4648200"/>
          </a:xfrm>
          <a:noFill/>
          <a:ln/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b="1" dirty="0">
                <a:latin typeface="Khmer UI" panose="020B0502040204020203" pitchFamily="34" charset="0"/>
                <a:cs typeface="Khmer UI" panose="020B0502040204020203" pitchFamily="34" charset="0"/>
              </a:rPr>
              <a:t>The </a:t>
            </a:r>
            <a:r>
              <a:rPr lang="en-US" sz="30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man who approves of God’s ways.</a:t>
            </a:r>
            <a:endParaRPr lang="en-US" sz="3000" b="1" dirty="0">
              <a:latin typeface="Khmer UI" panose="020B0502040204020203" pitchFamily="34" charset="0"/>
              <a:cs typeface="Khmer UI" panose="020B0502040204020203" pitchFamily="34" charset="0"/>
            </a:endParaRP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Khmer UI" panose="020B0502040204020203" pitchFamily="34" charset="0"/>
                <a:cs typeface="Khmer UI" panose="020B0502040204020203" pitchFamily="34" charset="0"/>
              </a:rPr>
              <a:t>Philippians 1:9-11; Rom. 1:32.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Khmer UI" panose="020B0502040204020203" pitchFamily="34" charset="0"/>
                <a:cs typeface="Khmer UI" panose="020B0502040204020203" pitchFamily="34" charset="0"/>
              </a:rPr>
              <a:t>You can’t be approved by </a:t>
            </a:r>
            <a:r>
              <a:rPr lang="en-US" dirty="0" smtClean="0">
                <a:latin typeface="Khmer UI" panose="020B0502040204020203" pitchFamily="34" charset="0"/>
                <a:cs typeface="Khmer UI" panose="020B0502040204020203" pitchFamily="34" charset="0"/>
              </a:rPr>
              <a:t>God…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If </a:t>
            </a:r>
            <a:r>
              <a:rPr lang="en-US" sz="2600" dirty="0">
                <a:latin typeface="Khmer UI" panose="020B0502040204020203" pitchFamily="34" charset="0"/>
                <a:cs typeface="Khmer UI" panose="020B0502040204020203" pitchFamily="34" charset="0"/>
              </a:rPr>
              <a:t>you</a:t>
            </a: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 accept what He condemns.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If </a:t>
            </a:r>
            <a:r>
              <a:rPr lang="en-US" sz="2600" dirty="0">
                <a:latin typeface="Khmer UI" panose="020B0502040204020203" pitchFamily="34" charset="0"/>
                <a:cs typeface="Khmer UI" panose="020B0502040204020203" pitchFamily="34" charset="0"/>
              </a:rPr>
              <a:t>you approve</a:t>
            </a: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 of what He defines as sinful.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If </a:t>
            </a:r>
            <a:r>
              <a:rPr lang="en-US" sz="2600" dirty="0">
                <a:latin typeface="Khmer UI" panose="020B0502040204020203" pitchFamily="34" charset="0"/>
                <a:cs typeface="Khmer UI" panose="020B0502040204020203" pitchFamily="34" charset="0"/>
              </a:rPr>
              <a:t>you</a:t>
            </a: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 don’t strive to do what He approves.</a:t>
            </a:r>
            <a:endParaRPr lang="en-US" sz="26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by God</a:t>
            </a:r>
            <a:endParaRPr lang="en-US" sz="4200" b="1" dirty="0">
              <a:solidFill>
                <a:schemeClr val="tx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>
                <a:latin typeface="Khmer UI" panose="020B0502040204020203" pitchFamily="34" charset="0"/>
                <a:cs typeface="Khmer UI" panose="020B0502040204020203" pitchFamily="34" charset="0"/>
              </a:rPr>
              <a:t>The man who works at it.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>
                <a:latin typeface="Khmer UI" panose="020B0502040204020203" pitchFamily="34" charset="0"/>
                <a:cs typeface="Khmer UI" panose="020B0502040204020203" pitchFamily="34" charset="0"/>
              </a:rPr>
              <a:t>The man who is diligent.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>
                <a:latin typeface="Khmer UI" panose="020B0502040204020203" pitchFamily="34" charset="0"/>
                <a:cs typeface="Khmer UI" panose="020B0502040204020203" pitchFamily="34" charset="0"/>
              </a:rPr>
              <a:t>The man who rightly divides or handles accurately the word of God—in content and attitude.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>
                <a:latin typeface="Khmer UI" panose="020B0502040204020203" pitchFamily="34" charset="0"/>
                <a:cs typeface="Khmer UI" panose="020B0502040204020203" pitchFamily="34" charset="0"/>
              </a:rPr>
              <a:t>The man who approves of God’s ways.</a:t>
            </a:r>
            <a:endParaRPr lang="en-US" sz="28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by God</a:t>
            </a:r>
            <a:endParaRPr lang="en-US" sz="4200" b="1" dirty="0">
              <a:solidFill>
                <a:schemeClr val="tx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48580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1479</TotalTime>
  <Words>505</Words>
  <Application>Microsoft Macintosh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The Man Approved by God</vt:lpstr>
      <vt:lpstr>The Man Approved by God</vt:lpstr>
      <vt:lpstr>The Man Approved by God</vt:lpstr>
      <vt:lpstr>The Man Approved by God</vt:lpstr>
      <vt:lpstr>The Man Approved by God</vt:lpstr>
      <vt:lpstr>The Man Approved by God</vt:lpstr>
      <vt:lpstr>The Man Approved by God</vt:lpstr>
      <vt:lpstr>The Man Approved by God</vt:lpstr>
    </vt:vector>
  </TitlesOfParts>
  <Company>Prattmont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 Approved of God (2 Tim. 2:15)</dc:title>
  <dc:creator>Bryan Gibson</dc:creator>
  <cp:lastModifiedBy>Kyle Pope</cp:lastModifiedBy>
  <cp:revision>32</cp:revision>
  <cp:lastPrinted>2016-06-24T20:58:39Z</cp:lastPrinted>
  <dcterms:created xsi:type="dcterms:W3CDTF">2016-07-22T03:24:18Z</dcterms:created>
  <dcterms:modified xsi:type="dcterms:W3CDTF">2016-07-22T03:24:29Z</dcterms:modified>
</cp:coreProperties>
</file>