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ppt/slideLayouts/slideLayout1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9676" autoAdjust="0"/>
  </p:normalViewPr>
  <p:slideViewPr>
    <p:cSldViewPr>
      <p:cViewPr varScale="1">
        <p:scale>
          <a:sx n="104" d="100"/>
          <a:sy n="104" d="100"/>
        </p:scale>
        <p:origin x="-36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BE4C-927C-4C66-B9B8-01ED4AF009D0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A03F3BD-2F0D-4817-BBCF-8877BF360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BE4C-927C-4C66-B9B8-01ED4AF009D0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F3BD-2F0D-4817-BBCF-8877BF360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BE4C-927C-4C66-B9B8-01ED4AF009D0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BE4C-927C-4C66-B9B8-01ED4AF009D0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BE4C-927C-4C66-B9B8-01ED4AF009D0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A03F3BD-2F0D-4817-BBCF-8877BF360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BE4C-927C-4C66-B9B8-01ED4AF009D0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F3BD-2F0D-4817-BBCF-8877BF360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BE4C-927C-4C66-B9B8-01ED4AF009D0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F3BD-2F0D-4817-BBCF-8877BF360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BE4C-927C-4C66-B9B8-01ED4AF009D0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F3BD-2F0D-4817-BBCF-8877BF3604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BE4C-927C-4C66-B9B8-01ED4AF009D0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F3BD-2F0D-4817-BBCF-8877BF360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BE4C-927C-4C66-B9B8-01ED4AF009D0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F3BD-2F0D-4817-BBCF-8877BF360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BE4C-927C-4C66-B9B8-01ED4AF009D0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F3BD-2F0D-4817-BBCF-8877BF360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BE4C-927C-4C66-B9B8-01ED4AF009D0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F3BD-2F0D-4817-BBCF-8877BF360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BE4C-927C-4C66-B9B8-01ED4AF009D0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F3BD-2F0D-4817-BBCF-8877BF360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BE4C-927C-4C66-B9B8-01ED4AF009D0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F3BD-2F0D-4817-BBCF-8877BF360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BE4C-927C-4C66-B9B8-01ED4AF009D0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F3BD-2F0D-4817-BBCF-8877BF360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BE4C-927C-4C66-B9B8-01ED4AF009D0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F3BD-2F0D-4817-BBCF-8877BF360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683BE4C-927C-4C66-B9B8-01ED4AF009D0}" type="datetimeFigureOut">
              <a:rPr lang="en-US" smtClean="0"/>
              <a:pPr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03F3BD-2F0D-4817-BBCF-8877BF360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8307387" cy="1619250"/>
          </a:xfrm>
        </p:spPr>
        <p:txBody>
          <a:bodyPr/>
          <a:lstStyle/>
          <a:p>
            <a:r>
              <a:rPr lang="en-US" sz="65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Resolving Doubts</a:t>
            </a:r>
            <a:endParaRPr lang="en-US" sz="65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57200" y="3241862"/>
            <a:ext cx="8307387" cy="753036"/>
          </a:xfrm>
        </p:spPr>
        <p:txBody>
          <a:bodyPr>
            <a:noAutofit/>
          </a:bodyPr>
          <a:lstStyle/>
          <a:p>
            <a:r>
              <a:rPr lang="en-US" sz="45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Psalms 73</a:t>
            </a:r>
            <a:endParaRPr lang="en-US" sz="45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07588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The Problem (Psalms 73:1-14)</a:t>
            </a:r>
            <a:endParaRPr lang="en-US" sz="45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3048000"/>
            <a:ext cx="7734300" cy="3200399"/>
          </a:xfrm>
        </p:spPr>
        <p:txBody>
          <a:bodyPr>
            <a:normAutofit/>
          </a:bodyPr>
          <a:lstStyle/>
          <a:p>
            <a:pPr marL="458788" indent="-458788"/>
            <a:r>
              <a:rPr lang="en-US" sz="3200" b="1" dirty="0" err="1" smtClean="0"/>
              <a:t>Asaph</a:t>
            </a:r>
            <a:r>
              <a:rPr lang="en-US" sz="3200" b="1" dirty="0" smtClean="0"/>
              <a:t> nearly fell (v. 2).</a:t>
            </a:r>
          </a:p>
          <a:p>
            <a:pPr marL="458788" indent="-458788"/>
            <a:r>
              <a:rPr lang="en-US" sz="3200" b="1" dirty="0" smtClean="0"/>
              <a:t>What led to the problem (vv. 3-11).</a:t>
            </a:r>
          </a:p>
          <a:p>
            <a:pPr marL="458788" indent="-458788"/>
            <a:r>
              <a:rPr lang="en-US" sz="3200" b="1" dirty="0" err="1" smtClean="0"/>
              <a:t>Asaph’s</a:t>
            </a:r>
            <a:r>
              <a:rPr lang="en-US" sz="3200" b="1" dirty="0" smtClean="0"/>
              <a:t> first conclusion (vv. 12-14).</a:t>
            </a:r>
            <a:endParaRPr lang="en-US" sz="3200" b="1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585593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The Solution (Psalms 73:15-28)</a:t>
            </a:r>
            <a:endParaRPr lang="en-US" sz="45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7338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 sz="2600" b="1" dirty="0" smtClean="0"/>
              <a:t>He was having doubts… “until” (v. 17)</a:t>
            </a:r>
          </a:p>
          <a:p>
            <a:pPr marL="404813" indent="-404813">
              <a:spcBef>
                <a:spcPts val="600"/>
              </a:spcBef>
            </a:pPr>
            <a:r>
              <a:rPr lang="en-US" sz="3400" b="1" dirty="0" smtClean="0"/>
              <a:t>What a doubting man came to realize:</a:t>
            </a:r>
          </a:p>
          <a:p>
            <a:pPr marL="850392" lvl="1" indent="-457200">
              <a:buSzPct val="90000"/>
              <a:buFont typeface="+mj-lt"/>
              <a:buAutoNum type="arabicPeriod"/>
            </a:pPr>
            <a:r>
              <a:rPr lang="en-US" sz="2600" b="1" dirty="0" smtClean="0"/>
              <a:t>God will punish sinners in His time (vv. 18-20).</a:t>
            </a:r>
          </a:p>
          <a:p>
            <a:pPr marL="850392" lvl="1" indent="-457200">
              <a:buSzPct val="90000"/>
              <a:buFont typeface="+mj-lt"/>
              <a:buAutoNum type="arabicPeriod"/>
            </a:pPr>
            <a:r>
              <a:rPr lang="en-US" sz="2600" b="1" dirty="0" smtClean="0"/>
              <a:t>He was foolish to doubt God (vv. 21-22).</a:t>
            </a:r>
          </a:p>
          <a:p>
            <a:pPr marL="850392" lvl="1" indent="-457200">
              <a:buSzPct val="90000"/>
              <a:buFont typeface="+mj-lt"/>
              <a:buAutoNum type="arabicPeriod"/>
            </a:pPr>
            <a:r>
              <a:rPr lang="en-US" sz="2600" b="1" dirty="0" smtClean="0"/>
              <a:t>God is with the righteous (vv. 23-24).</a:t>
            </a:r>
          </a:p>
          <a:p>
            <a:pPr marL="850392" lvl="1" indent="-457200">
              <a:buSzPct val="90000"/>
              <a:buFont typeface="+mj-lt"/>
              <a:buAutoNum type="arabicPeriod"/>
            </a:pPr>
            <a:r>
              <a:rPr lang="en-US" sz="2600" b="1" dirty="0" smtClean="0"/>
              <a:t>God will never fail us (vv. 25-26).</a:t>
            </a:r>
          </a:p>
          <a:p>
            <a:pPr marL="850392" lvl="1" indent="-457200">
              <a:buSzPct val="90000"/>
              <a:buFont typeface="+mj-lt"/>
              <a:buAutoNum type="arabicPeriod"/>
            </a:pPr>
            <a:r>
              <a:rPr lang="en-US" sz="2600" b="1" dirty="0" err="1" smtClean="0"/>
              <a:t>Asaph’s</a:t>
            </a:r>
            <a:r>
              <a:rPr lang="en-US" sz="2600" b="1" dirty="0" smtClean="0"/>
              <a:t> final conclusion (vv. 27-28).</a:t>
            </a:r>
            <a:endParaRPr lang="en-US" sz="2600" b="1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85033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 bldLvl="3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53</TotalTime>
  <Words>144</Words>
  <Application>Microsoft Macintosh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Expo</vt:lpstr>
      <vt:lpstr>Resolving Doubts</vt:lpstr>
      <vt:lpstr>The Problem (Psalms 73:1-14)</vt:lpstr>
      <vt:lpstr>The Solution (Psalms 73:15-28)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Resolving Doubts</dc:title>
  <dc:creator>Mike</dc:creator>
  <cp:lastModifiedBy>Kyle Pope</cp:lastModifiedBy>
  <cp:revision>8</cp:revision>
  <dcterms:created xsi:type="dcterms:W3CDTF">2016-04-27T20:05:49Z</dcterms:created>
  <dcterms:modified xsi:type="dcterms:W3CDTF">2016-04-27T20:06:46Z</dcterms:modified>
</cp:coreProperties>
</file>