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3" r:id="rId1"/>
  </p:sldMasterIdLst>
  <p:notesMasterIdLst>
    <p:notesMasterId r:id="rId8"/>
  </p:notesMasterIdLst>
  <p:sldIdLst>
    <p:sldId id="256" r:id="rId2"/>
    <p:sldId id="264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7C7C-5969-4A37-B3CF-444D364A2AB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8FF69-3650-4EE5-B896-5CEEFC4EC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8FF69-3650-4EE5-B896-5CEEFC4EC7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1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9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1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1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61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2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9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7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2" y="0"/>
            <a:ext cx="9143999" cy="1433734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E6C4B47-AE21-4D72-A1D7-08F5C7AD35F9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8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02920"/>
            <a:ext cx="8458200" cy="4114800"/>
          </a:xfrm>
        </p:spPr>
        <p:txBody>
          <a:bodyPr anchor="ctr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 smtClean="0"/>
              <a:t>Philippians 2:14-16</a:t>
            </a:r>
          </a:p>
          <a:p>
            <a:pPr algn="ctr">
              <a:spcAft>
                <a:spcPts val="1200"/>
              </a:spcAft>
            </a:pPr>
            <a:r>
              <a:rPr lang="en-US" sz="4000" b="1" dirty="0" smtClean="0"/>
              <a:t>John 15:5-6</a:t>
            </a:r>
          </a:p>
          <a:p>
            <a:pPr algn="ctr">
              <a:spcAft>
                <a:spcPts val="1200"/>
              </a:spcAft>
            </a:pPr>
            <a:r>
              <a:rPr lang="en-US" sz="4000" b="1" dirty="0" smtClean="0"/>
              <a:t>When the Lord looks at churches He sees individuals also (Rev. 3:1-4)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87976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Responsibility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02920"/>
            <a:ext cx="8458200" cy="4114800"/>
          </a:xfrm>
        </p:spPr>
        <p:txBody>
          <a:bodyPr anchor="ctr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 smtClean="0"/>
              <a:t>Philippians 2:14-16</a:t>
            </a:r>
          </a:p>
          <a:p>
            <a:pPr algn="ctr">
              <a:spcAft>
                <a:spcPts val="1200"/>
              </a:spcAft>
            </a:pPr>
            <a:r>
              <a:rPr lang="en-US" sz="4000" b="1" dirty="0" smtClean="0"/>
              <a:t>John 15:5-6</a:t>
            </a:r>
          </a:p>
          <a:p>
            <a:pPr algn="ctr">
              <a:spcAft>
                <a:spcPts val="1200"/>
              </a:spcAft>
            </a:pPr>
            <a:r>
              <a:rPr lang="en-US" sz="4000" b="1" dirty="0" smtClean="0"/>
              <a:t>When the Lord looks at churches He sees individuals also (Rev. 3:1-4)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D2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in Evangelism</a:t>
            </a:r>
            <a:endParaRPr lang="en-US" b="1" dirty="0">
              <a:solidFill>
                <a:srgbClr val="FFD2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“Great Commission” Personal (Mt. 28:16,18-20).</a:t>
            </a:r>
          </a:p>
          <a:p>
            <a:r>
              <a:rPr lang="en-US" dirty="0" smtClean="0"/>
              <a:t>Acts 8:4 – No church sent them out.</a:t>
            </a:r>
          </a:p>
          <a:p>
            <a:r>
              <a:rPr lang="en-US" dirty="0" smtClean="0"/>
              <a:t>Paul’s work was not primarily church work.</a:t>
            </a:r>
          </a:p>
          <a:p>
            <a:pPr>
              <a:buNone/>
            </a:pPr>
            <a:r>
              <a:rPr lang="en-US" sz="2800" dirty="0" smtClean="0"/>
              <a:t>		-- Sent forth by the Holy Spirit (Acts 13:4).</a:t>
            </a:r>
          </a:p>
          <a:p>
            <a:pPr>
              <a:buNone/>
            </a:pPr>
            <a:r>
              <a:rPr lang="en-US" sz="2800" dirty="0" smtClean="0"/>
              <a:t>		-- Churches assisted (Philippians 4:15-16).</a:t>
            </a:r>
          </a:p>
          <a:p>
            <a:pPr>
              <a:buNone/>
            </a:pPr>
            <a:r>
              <a:rPr lang="en-US" sz="2800" dirty="0" smtClean="0"/>
              <a:t>		-- He preached whether he was supported or not.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Application:</a:t>
            </a:r>
          </a:p>
          <a:p>
            <a:pPr marL="1208088" indent="-319088">
              <a:buNone/>
            </a:pPr>
            <a:r>
              <a:rPr lang="en-US" sz="2800" dirty="0" smtClean="0"/>
              <a:t>-- Good work is being done now by those not financially supported by a church.</a:t>
            </a:r>
          </a:p>
          <a:p>
            <a:pPr>
              <a:buNone/>
            </a:pPr>
            <a:r>
              <a:rPr lang="en-US" sz="2800" dirty="0" smtClean="0"/>
              <a:t>		-- Don’t wait for the church to organize work.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1" dirty="0" smtClean="0"/>
              <a:t>Ephesians 6:4</a:t>
            </a:r>
            <a:r>
              <a:rPr lang="en-US" dirty="0" smtClean="0"/>
              <a:t> – “And you, </a:t>
            </a:r>
            <a:r>
              <a:rPr lang="en-US" dirty="0" smtClean="0">
                <a:solidFill>
                  <a:srgbClr val="000000"/>
                </a:solidFill>
              </a:rPr>
              <a:t>fathers</a:t>
            </a:r>
            <a:r>
              <a:rPr lang="en-US" dirty="0" smtClean="0"/>
              <a:t>, do not provoke your children to wrath, but bring them up in the training and admonition of the Lord.” </a:t>
            </a:r>
          </a:p>
          <a:p>
            <a:r>
              <a:rPr lang="en-US" dirty="0" smtClean="0"/>
              <a:t>The church can help with teaching, but this requires cooperation of parents.</a:t>
            </a:r>
          </a:p>
          <a:p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b="1" dirty="0" smtClean="0"/>
              <a:t>-- </a:t>
            </a:r>
            <a:r>
              <a:rPr lang="en-US" dirty="0" smtClean="0"/>
              <a:t>Why doesn’t the church sponsor parties?</a:t>
            </a:r>
          </a:p>
          <a:p>
            <a:pPr>
              <a:buNone/>
            </a:pPr>
            <a:r>
              <a:rPr lang="en-US" sz="2800" dirty="0" smtClean="0"/>
              <a:t>		-- Why doesn’t the church sponsor a camp?</a:t>
            </a:r>
          </a:p>
          <a:p>
            <a:pPr>
              <a:buNone/>
            </a:pPr>
            <a:r>
              <a:rPr lang="en-US" sz="2800" dirty="0" smtClean="0"/>
              <a:t>		-- Why doesn’t the church contribute to colleges?</a:t>
            </a:r>
          </a:p>
          <a:p>
            <a:pPr>
              <a:buNone/>
            </a:pPr>
            <a:r>
              <a:rPr lang="en-US" sz="2800" dirty="0" smtClean="0"/>
              <a:t>		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019800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children is the responsibility of parents!</a:t>
            </a:r>
            <a:endParaRPr lang="en-US" sz="3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D2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for Teaching Family</a:t>
            </a:r>
            <a:endParaRPr lang="en-US" b="1" dirty="0">
              <a:solidFill>
                <a:srgbClr val="FFD2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Special personal responsibility for family. </a:t>
            </a:r>
          </a:p>
          <a:p>
            <a:pPr>
              <a:buNone/>
            </a:pPr>
            <a:r>
              <a:rPr lang="en-US" sz="3027" i="1" dirty="0" smtClean="0"/>
              <a:t>	</a:t>
            </a:r>
            <a:r>
              <a:rPr lang="en-US" sz="3027" dirty="0" smtClean="0"/>
              <a:t>“If any believing man or</a:t>
            </a:r>
            <a:r>
              <a:rPr lang="en-US" sz="3027" baseline="30000" dirty="0"/>
              <a:t> </a:t>
            </a:r>
            <a:r>
              <a:rPr lang="en-US" sz="3027" dirty="0" smtClean="0"/>
              <a:t>woman has widows, let them relieve them, and do not let the church be burdened”</a:t>
            </a:r>
            <a:r>
              <a:rPr lang="en-US" sz="3027" i="1" dirty="0" smtClean="0"/>
              <a:t> </a:t>
            </a:r>
            <a:r>
              <a:rPr lang="en-US" sz="3027" dirty="0" smtClean="0"/>
              <a:t>(1 Tim. 5:16)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Others do not have the same responsibility I have.</a:t>
            </a:r>
          </a:p>
          <a:p>
            <a:r>
              <a:rPr lang="en-US" dirty="0" smtClean="0"/>
              <a:t>I have special responsibility to my “neighbor” </a:t>
            </a:r>
          </a:p>
          <a:p>
            <a:pPr>
              <a:buNone/>
            </a:pPr>
            <a:r>
              <a:rPr lang="en-US" dirty="0" smtClean="0"/>
              <a:t>	(Luke 10:25-37).</a:t>
            </a:r>
          </a:p>
          <a:p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Application:</a:t>
            </a: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-- Help every worthy person I can (Galatians 6:10)</a:t>
            </a:r>
          </a:p>
          <a:p>
            <a:pPr marL="1208088" indent="-319088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Let church care for saints (1 Cor. 16:1-2).</a:t>
            </a:r>
          </a:p>
          <a:p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D2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for Relief to the Needy</a:t>
            </a:r>
            <a:endParaRPr lang="en-US" sz="4000" b="1" dirty="0">
              <a:solidFill>
                <a:srgbClr val="FFD2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1752600"/>
          </a:xfrm>
        </p:spPr>
        <p:txBody>
          <a:bodyPr anchor="ctr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4000" dirty="0" smtClean="0"/>
              <a:t>2 Corinthians 5:10</a:t>
            </a:r>
          </a:p>
          <a:p>
            <a:pPr algn="ctr">
              <a:spcAft>
                <a:spcPts val="1200"/>
              </a:spcAft>
            </a:pPr>
            <a:r>
              <a:rPr lang="en-US" sz="4000" dirty="0" smtClean="0"/>
              <a:t>Matthew 25:31-46</a:t>
            </a: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5387976"/>
            <a:ext cx="8534400" cy="1470025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Judgment will be Personal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158</TotalTime>
  <Words>402</Words>
  <Application>Microsoft Macintosh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Slide 1</vt:lpstr>
      <vt:lpstr>Personal Responsibility</vt:lpstr>
      <vt:lpstr>Responsibility in Evangelism</vt:lpstr>
      <vt:lpstr>Responsibility for Teaching Family</vt:lpstr>
      <vt:lpstr>Responsibility for Relief to the Needy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Responsibility</dc:title>
  <dc:creator>Sewell Hall</dc:creator>
  <cp:lastModifiedBy>Kyle Pope</cp:lastModifiedBy>
  <cp:revision>18</cp:revision>
  <dcterms:created xsi:type="dcterms:W3CDTF">2016-07-22T22:25:14Z</dcterms:created>
  <dcterms:modified xsi:type="dcterms:W3CDTF">2016-07-22T22:25:34Z</dcterms:modified>
</cp:coreProperties>
</file>