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37A2-EC2E-4848-8835-FDFC53B895E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C0E6-9640-FC42-931B-A9630388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Isaiah 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766"/>
          </a:xfrm>
        </p:spPr>
        <p:txBody>
          <a:bodyPr/>
          <a:lstStyle/>
          <a:p>
            <a:r>
              <a:rPr lang="en-US" dirty="0" smtClean="0"/>
              <a:t>Isaiah 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47" y="1198166"/>
            <a:ext cx="8577929" cy="4927997"/>
          </a:xfrm>
        </p:spPr>
        <p:txBody>
          <a:bodyPr/>
          <a:lstStyle/>
          <a:p>
            <a:r>
              <a:rPr lang="en-US" dirty="0" smtClean="0"/>
              <a:t>The Glory and Greatness of God (</a:t>
            </a:r>
            <a:r>
              <a:rPr lang="en-US" dirty="0" err="1" smtClean="0"/>
              <a:t>vs</a:t>
            </a:r>
            <a:r>
              <a:rPr lang="en-US" dirty="0" smtClean="0"/>
              <a:t> 12-17)</a:t>
            </a:r>
          </a:p>
          <a:p>
            <a:r>
              <a:rPr lang="en-US" dirty="0" smtClean="0"/>
              <a:t>1. The Folly of Idolatry (vs. 18-20)</a:t>
            </a:r>
          </a:p>
          <a:p>
            <a:r>
              <a:rPr lang="en-US" dirty="0" smtClean="0"/>
              <a:t>2. The Sinfulness of Pride (vs. 21-26)</a:t>
            </a:r>
          </a:p>
          <a:p>
            <a:r>
              <a:rPr lang="en-US" dirty="0" smtClean="0"/>
              <a:t>3. The One who strengthens the weak (</a:t>
            </a:r>
            <a:r>
              <a:rPr lang="en-US" dirty="0" err="1" smtClean="0"/>
              <a:t>vs</a:t>
            </a:r>
            <a:r>
              <a:rPr lang="en-US" dirty="0" smtClean="0"/>
              <a:t> 27-31)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Isaiah 40</vt:lpstr>
      <vt:lpstr>Isaiah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40</dc:title>
  <dc:creator>Kyle Pope</dc:creator>
  <cp:lastModifiedBy>Kyle Pope</cp:lastModifiedBy>
  <cp:revision>3</cp:revision>
  <dcterms:created xsi:type="dcterms:W3CDTF">2016-01-11T18:13:22Z</dcterms:created>
  <dcterms:modified xsi:type="dcterms:W3CDTF">2016-01-11T18:15:58Z</dcterms:modified>
</cp:coreProperties>
</file>