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F942-DC1C-1F4B-A712-F5853AE7652C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CBD3-61AF-3C41-A588-3474D7D6E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F942-DC1C-1F4B-A712-F5853AE7652C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CBD3-61AF-3C41-A588-3474D7D6E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F942-DC1C-1F4B-A712-F5853AE7652C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CBD3-61AF-3C41-A588-3474D7D6E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F942-DC1C-1F4B-A712-F5853AE7652C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CBD3-61AF-3C41-A588-3474D7D6E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F942-DC1C-1F4B-A712-F5853AE7652C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CBD3-61AF-3C41-A588-3474D7D6E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F942-DC1C-1F4B-A712-F5853AE7652C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CBD3-61AF-3C41-A588-3474D7D6E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F942-DC1C-1F4B-A712-F5853AE7652C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CBD3-61AF-3C41-A588-3474D7D6E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F942-DC1C-1F4B-A712-F5853AE7652C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CBD3-61AF-3C41-A588-3474D7D6E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F942-DC1C-1F4B-A712-F5853AE7652C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CBD3-61AF-3C41-A588-3474D7D6E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F942-DC1C-1F4B-A712-F5853AE7652C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CBD3-61AF-3C41-A588-3474D7D6E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F942-DC1C-1F4B-A712-F5853AE7652C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CBD3-61AF-3C41-A588-3474D7D6E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5F942-DC1C-1F4B-A712-F5853AE7652C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ACBD3-61AF-3C41-A588-3474D7D6E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Luke 15:11-24 The Prodigal 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7491"/>
          </a:xfrm>
        </p:spPr>
        <p:txBody>
          <a:bodyPr/>
          <a:lstStyle/>
          <a:p>
            <a:r>
              <a:rPr lang="en-US" dirty="0" smtClean="0"/>
              <a:t>Luke 15:11-24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7800"/>
            <a:ext cx="8229600" cy="4688364"/>
          </a:xfrm>
        </p:spPr>
        <p:txBody>
          <a:bodyPr/>
          <a:lstStyle/>
          <a:p>
            <a:r>
              <a:rPr lang="en-US" dirty="0" smtClean="0"/>
              <a:t>1. This pictures the nature and consequences of sin</a:t>
            </a:r>
          </a:p>
          <a:p>
            <a:r>
              <a:rPr lang="en-US" dirty="0" smtClean="0"/>
              <a:t>2. It reveals the nature of real repentance</a:t>
            </a:r>
          </a:p>
          <a:p>
            <a:r>
              <a:rPr lang="en-US" dirty="0" smtClean="0"/>
              <a:t>3. It gives a beautiful demonstration of God’s love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Luke 15:11-24 The Prodigal Son</vt:lpstr>
      <vt:lpstr>Luke 15:11-24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15:11-24 The Prodigal Son</dc:title>
  <dc:creator>Kyle Pope</dc:creator>
  <cp:lastModifiedBy>Kyle Pope</cp:lastModifiedBy>
  <cp:revision>2</cp:revision>
  <dcterms:created xsi:type="dcterms:W3CDTF">2016-01-11T16:51:51Z</dcterms:created>
  <dcterms:modified xsi:type="dcterms:W3CDTF">2016-01-11T16:53:00Z</dcterms:modified>
</cp:coreProperties>
</file>