
<file path=[Content_Types].xml><?xml version="1.0" encoding="utf-8"?>
<Types xmlns="http://schemas.openxmlformats.org/package/2006/content-types">
  <Override PartName="/ppt/slides/slide3.xml" ContentType="application/vnd.openxmlformats-officedocument.presentationml.slide+xml"/>
  <Override PartName="/docProps/core.xml" ContentType="application/vnd.openxmlformats-package.core-properties+xml"/>
  <Override PartName="/ppt/slideLayouts/slideLayout6.xml" ContentType="application/vnd.openxmlformats-officedocument.presentationml.slideLayout+xml"/>
  <Default Extension="rels" ContentType="application/vnd.openxmlformats-package.relationships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Default Extension="png" ContentType="image/png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viewProps.xml" ContentType="application/vnd.openxmlformats-officedocument.presentationml.viewProps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2.xml" ContentType="application/vnd.openxmlformats-officedocument.presentationml.slideLayout+xml"/>
  <Override PartName="/ppt/presentation.xml" ContentType="application/vnd.openxmlformats-officedocument.presentationml.presentation.main+xml"/>
  <Default Extension="bin" ContentType="application/vnd.openxmlformats-officedocument.presentationml.printerSettings"/>
  <Override PartName="/ppt/slides/slide1.xml" ContentType="application/vnd.openxmlformats-officedocument.presentationml.slide+xml"/>
  <Default Extension="jpeg" ContentType="image/jpeg"/>
  <Override PartName="/ppt/slideLayouts/slideLayout4.xml" ContentType="application/vnd.openxmlformats-officedocument.presentationml.slideLayout+xml"/>
  <Override PartName="/ppt/tableStyles.xml" ContentType="application/vnd.openxmlformats-officedocument.presentationml.tableStyles+xml"/>
  <Override PartName="/ppt/theme/theme1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9514" autoAdjust="0"/>
  </p:normalViewPr>
  <p:slideViewPr>
    <p:cSldViewPr snapToGrid="0" snapToObjects="1">
      <p:cViewPr varScale="1">
        <p:scale>
          <a:sx n="104" d="100"/>
          <a:sy n="104" d="100"/>
        </p:scale>
        <p:origin x="-36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printerSettings" Target="printerSettings/printerSettings1.bin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46913AF-A192-BD43-B3E4-3147D06AD0F5}" type="datetimeFigureOut">
              <a:rPr lang="en-US" smtClean="0"/>
              <a:pPr/>
              <a:t>4/10/16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E45DE7B-459F-DB4D-B967-C4586BE362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46913AF-A192-BD43-B3E4-3147D06AD0F5}" type="datetimeFigureOut">
              <a:rPr lang="en-US" smtClean="0"/>
              <a:pPr/>
              <a:t>4/10/16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E45DE7B-459F-DB4D-B967-C4586BE362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46913AF-A192-BD43-B3E4-3147D06AD0F5}" type="datetimeFigureOut">
              <a:rPr lang="en-US" smtClean="0"/>
              <a:pPr/>
              <a:t>4/10/16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E45DE7B-459F-DB4D-B967-C4586BE362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46913AF-A192-BD43-B3E4-3147D06AD0F5}" type="datetimeFigureOut">
              <a:rPr lang="en-US" smtClean="0"/>
              <a:pPr/>
              <a:t>4/10/16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E45DE7B-459F-DB4D-B967-C4586BE362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46913AF-A192-BD43-B3E4-3147D06AD0F5}" type="datetimeFigureOut">
              <a:rPr lang="en-US" smtClean="0"/>
              <a:pPr/>
              <a:t>4/10/16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E45DE7B-459F-DB4D-B967-C4586BE362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46913AF-A192-BD43-B3E4-3147D06AD0F5}" type="datetimeFigureOut">
              <a:rPr lang="en-US" smtClean="0"/>
              <a:pPr/>
              <a:t>4/10/16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E45DE7B-459F-DB4D-B967-C4586BE362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46913AF-A192-BD43-B3E4-3147D06AD0F5}" type="datetimeFigureOut">
              <a:rPr lang="en-US" smtClean="0"/>
              <a:pPr/>
              <a:t>4/10/16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E45DE7B-459F-DB4D-B967-C4586BE362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46913AF-A192-BD43-B3E4-3147D06AD0F5}" type="datetimeFigureOut">
              <a:rPr lang="en-US" smtClean="0"/>
              <a:pPr/>
              <a:t>4/10/16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E45DE7B-459F-DB4D-B967-C4586BE362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46913AF-A192-BD43-B3E4-3147D06AD0F5}" type="datetimeFigureOut">
              <a:rPr lang="en-US" smtClean="0"/>
              <a:pPr/>
              <a:t>4/10/16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E45DE7B-459F-DB4D-B967-C4586BE362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46913AF-A192-BD43-B3E4-3147D06AD0F5}" type="datetimeFigureOut">
              <a:rPr lang="en-US" smtClean="0"/>
              <a:pPr/>
              <a:t>4/10/16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E45DE7B-459F-DB4D-B967-C4586BE362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46913AF-A192-BD43-B3E4-3147D06AD0F5}" type="datetimeFigureOut">
              <a:rPr lang="en-US" smtClean="0"/>
              <a:pPr/>
              <a:t>4/10/16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E45DE7B-459F-DB4D-B967-C4586BE362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3">
            <a:lum bright="-11000" contrast="-16000"/>
            <a:alphaModFix amt="51000"/>
          </a:blip>
          <a:srcRect t="58333"/>
          <a:stretch>
            <a:fillRect/>
          </a:stretch>
        </p:blipFill>
        <p:spPr>
          <a:xfrm rot="10800000"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927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2193" y="274637"/>
            <a:ext cx="7454607" cy="1875660"/>
          </a:xfrm>
        </p:spPr>
        <p:txBody>
          <a:bodyPr anchor="ctr">
            <a:normAutofit/>
          </a:bodyPr>
          <a:lstStyle/>
          <a:p>
            <a:pPr algn="l">
              <a:lnSpc>
                <a:spcPct val="50000"/>
              </a:lnSpc>
            </a:pPr>
            <a:r>
              <a:rPr lang="en-US" sz="30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libri"/>
                <a:cs typeface="Calibri"/>
              </a:rPr>
              <a:t>       </a:t>
            </a:r>
            <a:r>
              <a:rPr lang="en-US" sz="46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libri"/>
                <a:cs typeface="Calibri"/>
              </a:rPr>
              <a:t>Love your</a:t>
            </a:r>
            <a:r>
              <a:rPr lang="en-US" sz="40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libri"/>
                <a:cs typeface="Calibri"/>
              </a:rPr>
              <a:t> </a:t>
            </a:r>
            <a:r>
              <a:rPr lang="en-US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libri"/>
                <a:cs typeface="Calibri"/>
              </a:rPr>
              <a:t/>
            </a:r>
            <a:br>
              <a:rPr lang="en-US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libri"/>
                <a:cs typeface="Calibri"/>
              </a:rPr>
            </a:br>
            <a:r>
              <a:rPr lang="en-US" sz="10000" dirty="0" smtClean="0">
                <a:solidFill>
                  <a:srgbClr val="C0504D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libri"/>
                <a:cs typeface="Calibri"/>
              </a:rPr>
              <a:t>Enemies</a:t>
            </a:r>
            <a:endParaRPr lang="en-US" sz="10000" dirty="0">
              <a:solidFill>
                <a:srgbClr val="C0504D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Calibri"/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894" y="2628140"/>
            <a:ext cx="8905106" cy="3904741"/>
          </a:xfrm>
        </p:spPr>
        <p:txBody>
          <a:bodyPr/>
          <a:lstStyle/>
          <a:p>
            <a:pPr marL="571500" indent="-571500">
              <a:buAutoNum type="romanUcPeriod"/>
            </a:pPr>
            <a:r>
              <a:rPr lang="en-US" sz="3400" b="1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“</a:t>
            </a:r>
            <a:r>
              <a:rPr lang="en-US" sz="3400" b="1" dirty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You have heard that it was said” (5:43).</a:t>
            </a:r>
            <a:endParaRPr lang="en-US" sz="3400" b="1" dirty="0" smtClean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  <a:p>
            <a:pPr marL="1028700" lvl="1" indent="-571500">
              <a:buAutoNum type="alphaUcPeriod"/>
            </a:pPr>
            <a:r>
              <a:rPr lang="en-US" sz="3000" b="1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libri (Body)"/>
                <a:cs typeface="Calibri (Body)"/>
              </a:rPr>
              <a:t>Drawn </a:t>
            </a:r>
            <a:r>
              <a:rPr lang="en-US" sz="3000" b="1" dirty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libri (Body)"/>
                <a:cs typeface="Calibri (Body)"/>
              </a:rPr>
              <a:t>from Mosaic Law (Lev. 19:18)</a:t>
            </a:r>
            <a:r>
              <a:rPr lang="en-US" sz="3000" b="1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libri (Body)"/>
                <a:cs typeface="Calibri (Body)"/>
              </a:rPr>
              <a:t>.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b="1" dirty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Mosaic </a:t>
            </a:r>
            <a:r>
              <a:rPr lang="en-US" b="1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Law </a:t>
            </a:r>
            <a:r>
              <a:rPr lang="en-US" b="1" dirty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did not command “hate your enemy.</a:t>
            </a:r>
            <a:r>
              <a:rPr lang="en-US" b="1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”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b="1" dirty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I</a:t>
            </a:r>
            <a:r>
              <a:rPr lang="en-US" b="1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t </a:t>
            </a:r>
            <a:r>
              <a:rPr lang="en-US" b="1" dirty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commanded not to hate (Lev. 19:17)</a:t>
            </a:r>
            <a:r>
              <a:rPr lang="en-US" b="1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.</a:t>
            </a:r>
          </a:p>
          <a:p>
            <a:pPr marL="971550" lvl="1" indent="-457200">
              <a:buFont typeface="+mj-lt"/>
              <a:buAutoNum type="alphaUcPeriod"/>
            </a:pPr>
            <a:r>
              <a:rPr lang="en-US" sz="3000" b="1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Drawn out of restricted definition of “neighbor.”</a:t>
            </a:r>
          </a:p>
          <a:p>
            <a:pPr marL="971550" lvl="1" indent="-457200">
              <a:buFont typeface="+mj-lt"/>
              <a:buAutoNum type="alphaUcPeriod"/>
            </a:pPr>
            <a:r>
              <a:rPr lang="en-US" sz="3000" b="1" dirty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Jesus confronts this way of </a:t>
            </a:r>
            <a:r>
              <a:rPr lang="en-US" sz="3000" b="1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thinking.</a:t>
            </a:r>
            <a:endParaRPr lang="en-US" dirty="0" smtClean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33367" y="1358082"/>
            <a:ext cx="4977649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6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cs typeface="Calibri"/>
              </a:rPr>
              <a:t>Matthew 5:43-48</a:t>
            </a:r>
            <a:endParaRPr lang="en-US" sz="4600" dirty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bldLvl="3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2193" y="274637"/>
            <a:ext cx="7454607" cy="1875660"/>
          </a:xfrm>
        </p:spPr>
        <p:txBody>
          <a:bodyPr anchor="ctr">
            <a:normAutofit/>
          </a:bodyPr>
          <a:lstStyle/>
          <a:p>
            <a:pPr algn="l">
              <a:lnSpc>
                <a:spcPct val="50000"/>
              </a:lnSpc>
            </a:pPr>
            <a:r>
              <a:rPr lang="en-US" sz="30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libri"/>
                <a:cs typeface="Calibri"/>
              </a:rPr>
              <a:t>       </a:t>
            </a:r>
            <a:r>
              <a:rPr lang="en-US" sz="46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libri"/>
                <a:cs typeface="Calibri"/>
              </a:rPr>
              <a:t>Love your</a:t>
            </a:r>
            <a:r>
              <a:rPr lang="en-US" sz="40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libri"/>
                <a:cs typeface="Calibri"/>
              </a:rPr>
              <a:t> </a:t>
            </a:r>
            <a:r>
              <a:rPr lang="en-US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libri"/>
                <a:cs typeface="Calibri"/>
              </a:rPr>
              <a:t/>
            </a:r>
            <a:br>
              <a:rPr lang="en-US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libri"/>
                <a:cs typeface="Calibri"/>
              </a:rPr>
            </a:br>
            <a:r>
              <a:rPr lang="en-US" sz="10000" dirty="0" smtClean="0">
                <a:solidFill>
                  <a:srgbClr val="C0504D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libri"/>
                <a:cs typeface="Calibri"/>
              </a:rPr>
              <a:t>Enemies</a:t>
            </a:r>
            <a:endParaRPr lang="en-US" sz="10000" dirty="0">
              <a:solidFill>
                <a:srgbClr val="C0504D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Calibri"/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894" y="2628140"/>
            <a:ext cx="8905106" cy="3904741"/>
          </a:xfrm>
        </p:spPr>
        <p:txBody>
          <a:bodyPr>
            <a:normAutofit/>
          </a:bodyPr>
          <a:lstStyle/>
          <a:p>
            <a:pPr marL="571500" indent="-571500">
              <a:buFont typeface="+mj-lt"/>
              <a:buAutoNum type="romanUcPeriod" startAt="2"/>
            </a:pPr>
            <a:r>
              <a:rPr lang="en-US" sz="3400" b="1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“But I Say to You” (5:44a; cf. Matt. 7:28-29).</a:t>
            </a:r>
          </a:p>
          <a:p>
            <a:pPr marL="1028700" lvl="1" indent="-571500">
              <a:buFont typeface="Arial"/>
              <a:buChar char="•"/>
            </a:pPr>
            <a:r>
              <a:rPr lang="en-US" b="1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libri (Body)"/>
                <a:cs typeface="Calibri (Body)"/>
              </a:rPr>
              <a:t>“Lawgiver” (Gen. 49:10).</a:t>
            </a:r>
          </a:p>
          <a:p>
            <a:pPr marL="1028700" lvl="1" indent="-571500">
              <a:buFont typeface="Arial"/>
              <a:buChar char="•"/>
            </a:pPr>
            <a:r>
              <a:rPr lang="en-US" b="1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libri (Body)"/>
                <a:cs typeface="Calibri (Body)"/>
              </a:rPr>
              <a:t>“Law of Christ” (Gal. 6:2).</a:t>
            </a:r>
          </a:p>
          <a:p>
            <a:pPr marL="1028700" lvl="1" indent="-571500">
              <a:buFont typeface="Arial"/>
              <a:buChar char="•"/>
            </a:pPr>
            <a:r>
              <a:rPr lang="en-US" b="1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libri (Body)"/>
                <a:cs typeface="Calibri (Body)"/>
              </a:rPr>
              <a:t>“Blood of the New Covenant” (Matt. 26:28).</a:t>
            </a:r>
          </a:p>
          <a:p>
            <a:pPr marL="1028700" lvl="1" indent="-571500">
              <a:buFont typeface="Arial"/>
              <a:buChar char="•"/>
            </a:pPr>
            <a:r>
              <a:rPr lang="en-US" b="1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libri (Body)"/>
                <a:cs typeface="Calibri (Body)"/>
              </a:rPr>
              <a:t>“New Covenant” (Jer. 31:31-34).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33367" y="1358082"/>
            <a:ext cx="4977649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6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cs typeface="Calibri"/>
              </a:rPr>
              <a:t>Matthew 5:43-48</a:t>
            </a:r>
            <a:endParaRPr lang="en-US" sz="4600" dirty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2193" y="274637"/>
            <a:ext cx="7454607" cy="1875660"/>
          </a:xfrm>
        </p:spPr>
        <p:txBody>
          <a:bodyPr anchor="ctr">
            <a:normAutofit/>
          </a:bodyPr>
          <a:lstStyle/>
          <a:p>
            <a:pPr algn="l">
              <a:lnSpc>
                <a:spcPct val="50000"/>
              </a:lnSpc>
            </a:pPr>
            <a:r>
              <a:rPr lang="en-US" sz="30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libri"/>
                <a:cs typeface="Calibri"/>
              </a:rPr>
              <a:t>       </a:t>
            </a:r>
            <a:r>
              <a:rPr lang="en-US" sz="46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libri"/>
                <a:cs typeface="Calibri"/>
              </a:rPr>
              <a:t>Love your</a:t>
            </a:r>
            <a:r>
              <a:rPr lang="en-US" sz="40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libri"/>
                <a:cs typeface="Calibri"/>
              </a:rPr>
              <a:t> </a:t>
            </a:r>
            <a:r>
              <a:rPr lang="en-US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libri"/>
                <a:cs typeface="Calibri"/>
              </a:rPr>
              <a:t/>
            </a:r>
            <a:br>
              <a:rPr lang="en-US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libri"/>
                <a:cs typeface="Calibri"/>
              </a:rPr>
            </a:br>
            <a:r>
              <a:rPr lang="en-US" sz="10000" dirty="0" smtClean="0">
                <a:solidFill>
                  <a:srgbClr val="C0504D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libri"/>
                <a:cs typeface="Calibri"/>
              </a:rPr>
              <a:t>Enemies</a:t>
            </a:r>
            <a:endParaRPr lang="en-US" sz="10000" dirty="0">
              <a:solidFill>
                <a:srgbClr val="C0504D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Calibri"/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894" y="2628140"/>
            <a:ext cx="8905106" cy="3904741"/>
          </a:xfrm>
        </p:spPr>
        <p:txBody>
          <a:bodyPr>
            <a:normAutofit/>
          </a:bodyPr>
          <a:lstStyle/>
          <a:p>
            <a:pPr marL="571500" indent="-571500">
              <a:buFont typeface="+mj-lt"/>
              <a:buAutoNum type="romanUcPeriod" startAt="2"/>
            </a:pPr>
            <a:r>
              <a:rPr lang="en-US" sz="3400" b="1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“But I Say to You” (5:44a; cf. Matt. 7:28-29).</a:t>
            </a:r>
          </a:p>
          <a:p>
            <a:pPr marL="1028700" lvl="1" indent="-571500">
              <a:buAutoNum type="alphaUcPeriod"/>
            </a:pPr>
            <a:r>
              <a:rPr lang="en-US" sz="3000" b="1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libri (Body)"/>
                <a:cs typeface="Calibri (Body)"/>
              </a:rPr>
              <a:t>“Love your enemies” (5:44b).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b="1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Disciples of Christ will have “enemies” (Matt. 10:22; Phil. 3:17-20).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b="1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We are not always successful at peace (Rom. 12:18).</a:t>
            </a:r>
          </a:p>
          <a:p>
            <a:pPr marL="971550" lvl="1" indent="-457200">
              <a:buFont typeface="+mj-lt"/>
              <a:buAutoNum type="alphaUcPeriod"/>
            </a:pPr>
            <a:r>
              <a:rPr lang="en-US" sz="3000" b="1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“Bless those who curse you, do good to those who hate you, and pray for those who spitefully use you and persecute you” (5:44c; Matt. 10:23).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33367" y="1358082"/>
            <a:ext cx="4977649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6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cs typeface="Calibri"/>
              </a:rPr>
              <a:t>Matthew 5:43-48</a:t>
            </a:r>
            <a:endParaRPr lang="en-US" sz="4600" dirty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2193" y="274637"/>
            <a:ext cx="7454607" cy="1875660"/>
          </a:xfrm>
        </p:spPr>
        <p:txBody>
          <a:bodyPr anchor="ctr">
            <a:normAutofit/>
          </a:bodyPr>
          <a:lstStyle/>
          <a:p>
            <a:pPr algn="l">
              <a:lnSpc>
                <a:spcPct val="50000"/>
              </a:lnSpc>
            </a:pPr>
            <a:r>
              <a:rPr lang="en-US" sz="30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libri"/>
                <a:cs typeface="Calibri"/>
              </a:rPr>
              <a:t>       </a:t>
            </a:r>
            <a:r>
              <a:rPr lang="en-US" sz="46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libri"/>
                <a:cs typeface="Calibri"/>
              </a:rPr>
              <a:t>Love your</a:t>
            </a:r>
            <a:r>
              <a:rPr lang="en-US" sz="40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libri"/>
                <a:cs typeface="Calibri"/>
              </a:rPr>
              <a:t> </a:t>
            </a:r>
            <a:r>
              <a:rPr lang="en-US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libri"/>
                <a:cs typeface="Calibri"/>
              </a:rPr>
              <a:t/>
            </a:r>
            <a:br>
              <a:rPr lang="en-US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libri"/>
                <a:cs typeface="Calibri"/>
              </a:rPr>
            </a:br>
            <a:r>
              <a:rPr lang="en-US" sz="10000" dirty="0" smtClean="0">
                <a:solidFill>
                  <a:srgbClr val="C0504D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libri"/>
                <a:cs typeface="Calibri"/>
              </a:rPr>
              <a:t>Enemies</a:t>
            </a:r>
            <a:endParaRPr lang="en-US" sz="10000" dirty="0">
              <a:solidFill>
                <a:srgbClr val="C0504D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Calibri"/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894" y="2628140"/>
            <a:ext cx="8285329" cy="3904741"/>
          </a:xfrm>
        </p:spPr>
        <p:txBody>
          <a:bodyPr>
            <a:normAutofit/>
          </a:bodyPr>
          <a:lstStyle/>
          <a:p>
            <a:pPr marL="571500" indent="-571500">
              <a:buFont typeface="+mj-lt"/>
              <a:buAutoNum type="romanUcPeriod" startAt="3"/>
            </a:pPr>
            <a:r>
              <a:rPr lang="en-US" sz="3400" b="1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“That You May Be Sons of Your Father in Heaven” (5:45-48).</a:t>
            </a:r>
          </a:p>
          <a:p>
            <a:pPr marL="1028700" lvl="1" indent="-571500">
              <a:buAutoNum type="alphaUcPeriod"/>
            </a:pPr>
            <a:r>
              <a:rPr lang="en-US" sz="3000" b="1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libri (Body)"/>
                <a:cs typeface="Calibri (Body)"/>
              </a:rPr>
              <a:t>God does good to those who hate Him (5:45b; Acts 14:17; Rom. 5:8-11).</a:t>
            </a:r>
          </a:p>
          <a:p>
            <a:pPr marL="971550" lvl="1" indent="-457200">
              <a:buFont typeface="+mj-lt"/>
              <a:buAutoNum type="alphaUcPeriod"/>
            </a:pPr>
            <a:r>
              <a:rPr lang="en-US" sz="3000" b="1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When we love our enemies, we act as God has acted.</a:t>
            </a:r>
            <a:endParaRPr lang="en-US" dirty="0" smtClean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33367" y="1358082"/>
            <a:ext cx="4977649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6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cs typeface="Calibri"/>
              </a:rPr>
              <a:t>Matthew 5:43-48</a:t>
            </a:r>
            <a:endParaRPr lang="en-US" sz="4600" dirty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360</Words>
  <Application>Microsoft Macintosh PowerPoint</Application>
  <PresentationFormat>On-screen Show (4:3)</PresentationFormat>
  <Paragraphs>27</Paragraphs>
  <Slides>4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       Love your  Enemies</vt:lpstr>
      <vt:lpstr>       Love your  Enemies</vt:lpstr>
      <vt:lpstr>       Love your  Enemies</vt:lpstr>
      <vt:lpstr>       Love your  Enemies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Love your  Enemies</dc:title>
  <dc:creator>Kyle Pope</dc:creator>
  <cp:lastModifiedBy>Kyle Pope</cp:lastModifiedBy>
  <cp:revision>3</cp:revision>
  <dcterms:created xsi:type="dcterms:W3CDTF">2016-04-10T22:28:00Z</dcterms:created>
  <dcterms:modified xsi:type="dcterms:W3CDTF">2016-04-10T22:28:23Z</dcterms:modified>
</cp:coreProperties>
</file>