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docProps/core.xml" ContentType="application/vnd.openxmlformats-package.core-properties+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s/slide3.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7" r:id="rId2"/>
    <p:sldId id="258" r:id="rId3"/>
    <p:sldId id="259" r:id="rId4"/>
    <p:sldId id="263" r:id="rId5"/>
    <p:sldId id="264" r:id="rId6"/>
    <p:sldId id="265" r:id="rId7"/>
    <p:sldId id="260" r:id="rId8"/>
    <p:sldId id="270" r:id="rId9"/>
    <p:sldId id="269" r:id="rId10"/>
    <p:sldId id="26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snapToGrid="0" snapToObjects="1">
      <p:cViewPr varScale="1">
        <p:scale>
          <a:sx n="105" d="100"/>
          <a:sy n="105" d="100"/>
        </p:scale>
        <p:origin x="-33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32027B-8EFC-F94B-A837-16ACCA959911}" type="datetimeFigureOut">
              <a:rPr lang="en-US" smtClean="0"/>
              <a:pPr/>
              <a:t>5/8/16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07B4F-E894-BA48-84D3-7D5CF4833E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32027B-8EFC-F94B-A837-16ACCA959911}" type="datetimeFigureOut">
              <a:rPr lang="en-US" smtClean="0"/>
              <a:pPr/>
              <a:t>5/8/16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07B4F-E894-BA48-84D3-7D5CF4833E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32027B-8EFC-F94B-A837-16ACCA959911}" type="datetimeFigureOut">
              <a:rPr lang="en-US" smtClean="0"/>
              <a:pPr/>
              <a:t>5/8/16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07B4F-E894-BA48-84D3-7D5CF4833E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32027B-8EFC-F94B-A837-16ACCA959911}" type="datetimeFigureOut">
              <a:rPr lang="en-US" smtClean="0"/>
              <a:pPr/>
              <a:t>5/8/16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07B4F-E894-BA48-84D3-7D5CF4833E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32027B-8EFC-F94B-A837-16ACCA959911}" type="datetimeFigureOut">
              <a:rPr lang="en-US" smtClean="0"/>
              <a:pPr/>
              <a:t>5/8/16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07B4F-E894-BA48-84D3-7D5CF4833E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32027B-8EFC-F94B-A837-16ACCA959911}" type="datetimeFigureOut">
              <a:rPr lang="en-US" smtClean="0"/>
              <a:pPr/>
              <a:t>5/8/16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07B4F-E894-BA48-84D3-7D5CF4833E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32027B-8EFC-F94B-A837-16ACCA959911}" type="datetimeFigureOut">
              <a:rPr lang="en-US" smtClean="0"/>
              <a:pPr/>
              <a:t>5/8/16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907B4F-E894-BA48-84D3-7D5CF4833E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32027B-8EFC-F94B-A837-16ACCA959911}" type="datetimeFigureOut">
              <a:rPr lang="en-US" smtClean="0"/>
              <a:pPr/>
              <a:t>5/8/16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907B4F-E894-BA48-84D3-7D5CF4833E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32027B-8EFC-F94B-A837-16ACCA959911}" type="datetimeFigureOut">
              <a:rPr lang="en-US" smtClean="0"/>
              <a:pPr/>
              <a:t>5/8/16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907B4F-E894-BA48-84D3-7D5CF4833E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2027B-8EFC-F94B-A837-16ACCA959911}" type="datetimeFigureOut">
              <a:rPr lang="en-US" smtClean="0"/>
              <a:pPr/>
              <a:t>5/8/16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07B4F-E894-BA48-84D3-7D5CF4833E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2027B-8EFC-F94B-A837-16ACCA959911}" type="datetimeFigureOut">
              <a:rPr lang="en-US" smtClean="0"/>
              <a:pPr/>
              <a:t>5/8/16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07B4F-E894-BA48-84D3-7D5CF4833E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lum bright="-20000" contras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2027B-8EFC-F94B-A837-16ACCA959911}" type="datetimeFigureOut">
              <a:rPr lang="en-US" smtClean="0"/>
              <a:pPr/>
              <a:t>5/8/16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07B4F-E894-BA48-84D3-7D5CF4833E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bg1"/>
          </a:solidFill>
          <a:effectLst>
            <a:outerShdw blurRad="50800" dist="38100" dir="2700000">
              <a:srgbClr val="000000">
                <a:alpha val="43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effectLst>
            <a:outerShdw blurRad="50800" dist="38100" dir="2700000">
              <a:srgbClr val="000000">
                <a:alpha val="43000"/>
              </a:srgbClr>
            </a:outerShdw>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effectLst>
            <a:outerShdw blurRad="50800" dist="38100" dir="2700000">
              <a:srgbClr val="000000">
                <a:alpha val="43000"/>
              </a:srgbClr>
            </a:outerShdw>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effectLst>
            <a:outerShdw blurRad="50800" dist="38100" dir="2700000">
              <a:srgbClr val="000000">
                <a:alpha val="43000"/>
              </a:srgbClr>
            </a:outerShdw>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effectLst>
            <a:outerShdw blurRad="50800" dist="38100" dir="2700000">
              <a:srgbClr val="000000">
                <a:alpha val="43000"/>
              </a:srgbClr>
            </a:outerShdw>
          </a:effectLst>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effectLst>
            <a:outerShdw blurRad="50800" dist="38100" dir="2700000">
              <a:srgbClr val="000000">
                <a:alpha val="43000"/>
              </a:srgb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JOHN 8:42-44</a:t>
            </a:r>
            <a:endParaRPr lang="en-US" dirty="0"/>
          </a:p>
        </p:txBody>
      </p:sp>
      <p:sp>
        <p:nvSpPr>
          <p:cNvPr id="3" name="Content Placeholder 2"/>
          <p:cNvSpPr>
            <a:spLocks noGrp="1"/>
          </p:cNvSpPr>
          <p:nvPr>
            <p:ph idx="1"/>
          </p:nvPr>
        </p:nvSpPr>
        <p:spPr>
          <a:xfrm>
            <a:off x="457200" y="1600200"/>
            <a:ext cx="6690456" cy="4965647"/>
          </a:xfrm>
        </p:spPr>
        <p:txBody>
          <a:bodyPr>
            <a:normAutofit fontScale="85000" lnSpcReduction="10000"/>
          </a:bodyPr>
          <a:lstStyle/>
          <a:p>
            <a:pPr marL="0" indent="0">
              <a:buNone/>
            </a:pPr>
            <a:r>
              <a:rPr lang="en-US" b="1" dirty="0" smtClean="0"/>
              <a:t>Jesus said to them, “If God were your Father, you would love Me, for I proceeded forth and came from God; nor have I come of Myself, but He sent Me. “Why do you not understand My speech? Because you are not able to listen to My word. “You are of your father the devil, and the desires of your father you want to do. He was a murderer from the beginning, and does not stand in the truth, because there is no truth in him. When he speaks a lie, he speaks from his own resources, for he is a liar and the father of it (NKJV).</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586277"/>
            <a:ext cx="7453087" cy="1143000"/>
          </a:xfrm>
        </p:spPr>
        <p:txBody>
          <a:bodyPr>
            <a:noAutofit/>
          </a:bodyPr>
          <a:lstStyle/>
          <a:p>
            <a:pPr algn="l"/>
            <a:r>
              <a:rPr lang="en-US" sz="5000" dirty="0" smtClean="0"/>
              <a:t>LIES SATAN TELLS        ABOUT GOING TO CHURCH</a:t>
            </a:r>
            <a:endParaRPr lang="en-US" sz="5000" dirty="0"/>
          </a:p>
        </p:txBody>
      </p:sp>
      <p:sp>
        <p:nvSpPr>
          <p:cNvPr id="3" name="Content Placeholder 2"/>
          <p:cNvSpPr>
            <a:spLocks noGrp="1"/>
          </p:cNvSpPr>
          <p:nvPr>
            <p:ph idx="1"/>
          </p:nvPr>
        </p:nvSpPr>
        <p:spPr>
          <a:xfrm>
            <a:off x="457199" y="2188616"/>
            <a:ext cx="7247468" cy="4377231"/>
          </a:xfrm>
        </p:spPr>
        <p:txBody>
          <a:bodyPr>
            <a:normAutofit/>
          </a:bodyPr>
          <a:lstStyle/>
          <a:p>
            <a:pPr marL="176213" indent="-176213">
              <a:buNone/>
            </a:pPr>
            <a:r>
              <a:rPr lang="en-US" b="1" dirty="0" smtClean="0"/>
              <a:t>“It’ll go on fine without you!”</a:t>
            </a:r>
          </a:p>
          <a:p>
            <a:pPr marL="176213" indent="-176213">
              <a:buNone/>
            </a:pPr>
            <a:r>
              <a:rPr lang="en-US" b="1" dirty="0" smtClean="0"/>
              <a:t>“No one cares if you aren’t there!”</a:t>
            </a:r>
          </a:p>
          <a:p>
            <a:pPr marL="176213" indent="-176213">
              <a:buNone/>
            </a:pPr>
            <a:r>
              <a:rPr lang="en-US" b="1" dirty="0" smtClean="0"/>
              <a:t>“Skipping one time won’t hurt   anything!”</a:t>
            </a:r>
          </a:p>
          <a:p>
            <a:pPr marL="176213" indent="-176213">
              <a:buNone/>
            </a:pPr>
            <a:r>
              <a:rPr lang="en-US" b="1" dirty="0" smtClean="0"/>
              <a:t>“It won’t do any good!”</a:t>
            </a:r>
          </a:p>
          <a:p>
            <a:pPr marL="576263" lvl="1" indent="-176213">
              <a:buFont typeface="Arial"/>
              <a:buChar char="•"/>
            </a:pPr>
            <a:r>
              <a:rPr lang="en-US" b="1" dirty="0" smtClean="0"/>
              <a:t>Worshipping God always does good (Psa. 73:25-28).</a:t>
            </a:r>
          </a:p>
          <a:p>
            <a:pPr marL="576263" lvl="1" indent="-176213">
              <a:buFont typeface="Arial"/>
              <a:buChar char="•"/>
            </a:pPr>
            <a:r>
              <a:rPr lang="en-US" b="1" dirty="0" smtClean="0"/>
              <a:t>Worldliness does no good (1 John 2:15-17).</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56652" y="1486097"/>
            <a:ext cx="5810003" cy="1751858"/>
          </a:xfrm>
        </p:spPr>
        <p:txBody>
          <a:bodyPr>
            <a:noAutofit/>
          </a:bodyPr>
          <a:lstStyle/>
          <a:p>
            <a:pPr algn="l"/>
            <a:r>
              <a:rPr lang="en-US" sz="6000" dirty="0" smtClean="0"/>
              <a:t>SATAN IS THE FATHER OF LIES</a:t>
            </a:r>
            <a:endParaRPr lang="en-US" sz="6000" dirty="0"/>
          </a:p>
        </p:txBody>
      </p:sp>
      <p:sp>
        <p:nvSpPr>
          <p:cNvPr id="5" name="Title 1"/>
          <p:cNvSpPr txBox="1">
            <a:spLocks/>
          </p:cNvSpPr>
          <p:nvPr/>
        </p:nvSpPr>
        <p:spPr>
          <a:xfrm>
            <a:off x="1283605" y="3237955"/>
            <a:ext cx="5435450" cy="2244875"/>
          </a:xfrm>
          <a:prstGeom prst="rect">
            <a:avLst/>
          </a:prstGeom>
          <a:effectLst/>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chemeClr val="bg1"/>
                </a:solidFill>
                <a:effectLst>
                  <a:outerShdw blurRad="50800" dist="38100" dir="2700000">
                    <a:srgbClr val="000000">
                      <a:alpha val="43000"/>
                    </a:srgbClr>
                  </a:outerShdw>
                </a:effectLst>
                <a:uLnTx/>
                <a:uFillTx/>
                <a:latin typeface="+mj-lt"/>
                <a:ea typeface="+mj-ea"/>
                <a:cs typeface="+mj-cs"/>
              </a:rPr>
              <a:t>What are some lies he tries to spread?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586277"/>
            <a:ext cx="7694992" cy="1143000"/>
          </a:xfrm>
        </p:spPr>
        <p:txBody>
          <a:bodyPr>
            <a:noAutofit/>
          </a:bodyPr>
          <a:lstStyle/>
          <a:p>
            <a:pPr algn="l"/>
            <a:r>
              <a:rPr lang="en-US" sz="5000" dirty="0" smtClean="0"/>
              <a:t>LIES SATAN TELLS        ABOUT GOING TO CHURCH</a:t>
            </a:r>
            <a:endParaRPr lang="en-US" sz="5000" dirty="0"/>
          </a:p>
        </p:txBody>
      </p:sp>
      <p:sp>
        <p:nvSpPr>
          <p:cNvPr id="3" name="Content Placeholder 2"/>
          <p:cNvSpPr>
            <a:spLocks noGrp="1"/>
          </p:cNvSpPr>
          <p:nvPr>
            <p:ph idx="1"/>
          </p:nvPr>
        </p:nvSpPr>
        <p:spPr>
          <a:xfrm>
            <a:off x="457200" y="2188616"/>
            <a:ext cx="6690456" cy="4377231"/>
          </a:xfrm>
        </p:spPr>
        <p:txBody>
          <a:bodyPr>
            <a:normAutofit/>
          </a:bodyPr>
          <a:lstStyle/>
          <a:p>
            <a:pPr marL="176213" indent="-176213">
              <a:buNone/>
            </a:pPr>
            <a:r>
              <a:rPr lang="en-US" b="1" dirty="0" smtClean="0"/>
              <a:t>“One Church is the Same as Any Other!”</a:t>
            </a:r>
          </a:p>
          <a:p>
            <a:pPr marL="576263" lvl="1" indent="-176213">
              <a:buFont typeface="Arial"/>
              <a:buChar char="•"/>
            </a:pPr>
            <a:r>
              <a:rPr lang="en-US" b="1" dirty="0" smtClean="0"/>
              <a:t> The Bible teaches there is one church (Eph. 4:4-6).</a:t>
            </a:r>
          </a:p>
          <a:p>
            <a:pPr marL="576263" lvl="1" indent="-176213">
              <a:buFont typeface="Arial"/>
              <a:buChar char="•"/>
            </a:pPr>
            <a:r>
              <a:rPr lang="en-US" b="1" dirty="0" smtClean="0"/>
              <a:t>Disciples of Jesus abide in His word (John 8:31). </a:t>
            </a:r>
          </a:p>
          <a:p>
            <a:pPr marL="576263" lvl="1" indent="-176213">
              <a:buFont typeface="Arial"/>
              <a:buChar char="•"/>
            </a:pPr>
            <a:r>
              <a:rPr lang="en-US" b="1" dirty="0" smtClean="0"/>
              <a:t>Churches unfaithful to Christ are removed from His presence (Rev. 2:5).</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3"/>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86277"/>
            <a:ext cx="7561944" cy="1143000"/>
          </a:xfrm>
        </p:spPr>
        <p:txBody>
          <a:bodyPr>
            <a:noAutofit/>
          </a:bodyPr>
          <a:lstStyle/>
          <a:p>
            <a:pPr algn="l"/>
            <a:r>
              <a:rPr lang="en-US" sz="5000" dirty="0" smtClean="0"/>
              <a:t>LIES SATAN TELLS        ABOUT GOING TO CHURCH</a:t>
            </a:r>
            <a:endParaRPr lang="en-US" sz="5000" dirty="0"/>
          </a:p>
        </p:txBody>
      </p:sp>
      <p:sp>
        <p:nvSpPr>
          <p:cNvPr id="3" name="Content Placeholder 2"/>
          <p:cNvSpPr>
            <a:spLocks noGrp="1"/>
          </p:cNvSpPr>
          <p:nvPr>
            <p:ph idx="1"/>
          </p:nvPr>
        </p:nvSpPr>
        <p:spPr>
          <a:xfrm>
            <a:off x="457200" y="2188616"/>
            <a:ext cx="6690456" cy="4377231"/>
          </a:xfrm>
        </p:spPr>
        <p:txBody>
          <a:bodyPr>
            <a:normAutofit/>
          </a:bodyPr>
          <a:lstStyle/>
          <a:p>
            <a:pPr marL="176213" indent="-176213">
              <a:buNone/>
            </a:pPr>
            <a:r>
              <a:rPr lang="en-US" b="1" dirty="0" smtClean="0"/>
              <a:t>“One Church is the Same as Any Other!”</a:t>
            </a:r>
          </a:p>
          <a:p>
            <a:pPr marL="176213" indent="-176213">
              <a:buNone/>
            </a:pPr>
            <a:r>
              <a:rPr lang="en-US" b="1" dirty="0" smtClean="0"/>
              <a:t>“You’ll be happier if you stay home!”</a:t>
            </a:r>
          </a:p>
          <a:p>
            <a:pPr marL="576263" lvl="1" indent="-176213">
              <a:buFont typeface="Arial"/>
              <a:buChar char="•"/>
            </a:pPr>
            <a:r>
              <a:rPr lang="en-US" b="1" dirty="0" smtClean="0"/>
              <a:t>True happiness comes from serving God (Psa. 146:5; Prov. 16:20; 28:14).</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586277"/>
            <a:ext cx="7453087" cy="1143000"/>
          </a:xfrm>
        </p:spPr>
        <p:txBody>
          <a:bodyPr>
            <a:noAutofit/>
          </a:bodyPr>
          <a:lstStyle/>
          <a:p>
            <a:pPr algn="l"/>
            <a:r>
              <a:rPr lang="en-US" sz="5000" dirty="0" smtClean="0"/>
              <a:t>LIES SATAN TELLS        ABOUT GOING TO CHURCH</a:t>
            </a:r>
            <a:endParaRPr lang="en-US" sz="5000" dirty="0"/>
          </a:p>
        </p:txBody>
      </p:sp>
      <p:sp>
        <p:nvSpPr>
          <p:cNvPr id="3" name="Content Placeholder 2"/>
          <p:cNvSpPr>
            <a:spLocks noGrp="1"/>
          </p:cNvSpPr>
          <p:nvPr>
            <p:ph idx="1"/>
          </p:nvPr>
        </p:nvSpPr>
        <p:spPr>
          <a:xfrm>
            <a:off x="457200" y="2188616"/>
            <a:ext cx="6690456" cy="4377231"/>
          </a:xfrm>
        </p:spPr>
        <p:txBody>
          <a:bodyPr>
            <a:normAutofit/>
          </a:bodyPr>
          <a:lstStyle/>
          <a:p>
            <a:pPr marL="176213" indent="-176213">
              <a:buNone/>
            </a:pPr>
            <a:r>
              <a:rPr lang="en-US" b="1" dirty="0" smtClean="0"/>
              <a:t>“One Church is the Same as Any Other!”</a:t>
            </a:r>
          </a:p>
          <a:p>
            <a:pPr marL="176213" indent="-176213">
              <a:buNone/>
            </a:pPr>
            <a:r>
              <a:rPr lang="en-US" b="1" dirty="0" smtClean="0"/>
              <a:t>“You’ll be happier if you stay home!”</a:t>
            </a:r>
          </a:p>
          <a:p>
            <a:pPr marL="176213" indent="-176213">
              <a:buNone/>
            </a:pPr>
            <a:r>
              <a:rPr lang="en-US" b="1" dirty="0" smtClean="0"/>
              <a:t>“It doesn’t matter if you aren’t here!”</a:t>
            </a:r>
          </a:p>
          <a:p>
            <a:pPr marL="576263" lvl="1" indent="-176213">
              <a:buFont typeface="Arial"/>
              <a:buChar char="•"/>
            </a:pPr>
            <a:r>
              <a:rPr lang="en-US" b="1" dirty="0" smtClean="0"/>
              <a:t>You will grow weaker (Eph. 4:11-16).</a:t>
            </a:r>
          </a:p>
          <a:p>
            <a:pPr marL="576263" lvl="1" indent="-176213">
              <a:buFont typeface="Arial"/>
              <a:buChar char="•"/>
            </a:pPr>
            <a:r>
              <a:rPr lang="en-US" b="1" dirty="0" smtClean="0"/>
              <a:t>You cause others to grow weaker </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86277"/>
            <a:ext cx="7586134" cy="1143000"/>
          </a:xfrm>
        </p:spPr>
        <p:txBody>
          <a:bodyPr>
            <a:noAutofit/>
          </a:bodyPr>
          <a:lstStyle/>
          <a:p>
            <a:pPr algn="l"/>
            <a:r>
              <a:rPr lang="en-US" sz="5000" dirty="0" smtClean="0"/>
              <a:t>LIES SATAN TELLS        ABOUT GOING TO CHURCH</a:t>
            </a:r>
            <a:endParaRPr lang="en-US" sz="5000" dirty="0"/>
          </a:p>
        </p:txBody>
      </p:sp>
      <p:sp>
        <p:nvSpPr>
          <p:cNvPr id="3" name="Content Placeholder 2"/>
          <p:cNvSpPr>
            <a:spLocks noGrp="1"/>
          </p:cNvSpPr>
          <p:nvPr>
            <p:ph idx="1"/>
          </p:nvPr>
        </p:nvSpPr>
        <p:spPr>
          <a:xfrm>
            <a:off x="457200" y="2188616"/>
            <a:ext cx="6690456" cy="4377231"/>
          </a:xfrm>
        </p:spPr>
        <p:txBody>
          <a:bodyPr>
            <a:normAutofit/>
          </a:bodyPr>
          <a:lstStyle/>
          <a:p>
            <a:pPr marL="176213" indent="-176213">
              <a:buNone/>
            </a:pPr>
            <a:r>
              <a:rPr lang="en-US" b="1" dirty="0" smtClean="0"/>
              <a:t>“One Church is the Same as Any Other!”</a:t>
            </a:r>
          </a:p>
          <a:p>
            <a:pPr marL="176213" indent="-176213">
              <a:buNone/>
            </a:pPr>
            <a:r>
              <a:rPr lang="en-US" b="1" dirty="0" smtClean="0"/>
              <a:t>“You’ll be happier if you stay home!”</a:t>
            </a:r>
          </a:p>
          <a:p>
            <a:pPr marL="176213" indent="-176213">
              <a:buNone/>
            </a:pPr>
            <a:r>
              <a:rPr lang="en-US" b="1" dirty="0" smtClean="0"/>
              <a:t>“It doesn’t matter if you aren’t here!”</a:t>
            </a:r>
          </a:p>
          <a:p>
            <a:pPr marL="176213" indent="-176213">
              <a:buNone/>
            </a:pPr>
            <a:r>
              <a:rPr lang="en-US" b="1" dirty="0" smtClean="0"/>
              <a:t>“Church is just boring!”</a:t>
            </a:r>
          </a:p>
          <a:p>
            <a:pPr marL="576263" lvl="1" indent="-176213">
              <a:buFont typeface="Arial"/>
              <a:buChar char="•"/>
            </a:pPr>
            <a:r>
              <a:rPr lang="en-US" b="1" dirty="0" smtClean="0"/>
              <a:t>God’s word is a delight to those who choose to embrace it (Psa. 19:7-10).</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586277"/>
            <a:ext cx="7670801" cy="1143000"/>
          </a:xfrm>
        </p:spPr>
        <p:txBody>
          <a:bodyPr>
            <a:noAutofit/>
          </a:bodyPr>
          <a:lstStyle/>
          <a:p>
            <a:pPr algn="l"/>
            <a:r>
              <a:rPr lang="en-US" sz="5000" dirty="0" smtClean="0"/>
              <a:t>LIES SATAN TELLS        ABOUT GOING TO CHURCH</a:t>
            </a:r>
            <a:endParaRPr lang="en-US" sz="5000" dirty="0"/>
          </a:p>
        </p:txBody>
      </p:sp>
      <p:sp>
        <p:nvSpPr>
          <p:cNvPr id="3" name="Content Placeholder 2"/>
          <p:cNvSpPr>
            <a:spLocks noGrp="1"/>
          </p:cNvSpPr>
          <p:nvPr>
            <p:ph idx="1"/>
          </p:nvPr>
        </p:nvSpPr>
        <p:spPr>
          <a:xfrm>
            <a:off x="457200" y="2188616"/>
            <a:ext cx="6690456" cy="4377231"/>
          </a:xfrm>
        </p:spPr>
        <p:txBody>
          <a:bodyPr>
            <a:normAutofit/>
          </a:bodyPr>
          <a:lstStyle/>
          <a:p>
            <a:pPr marL="176213" indent="-176213">
              <a:buNone/>
            </a:pPr>
            <a:r>
              <a:rPr lang="en-US" b="1" dirty="0" smtClean="0"/>
              <a:t>“It’ll go on fine without you!”</a:t>
            </a:r>
          </a:p>
          <a:p>
            <a:pPr marL="576263" lvl="1" indent="-176213">
              <a:buFont typeface="Arial"/>
              <a:buChar char="•"/>
            </a:pPr>
            <a:r>
              <a:rPr lang="en-US" b="1" dirty="0" smtClean="0"/>
              <a:t>We should not think more highly of </a:t>
            </a:r>
            <a:r>
              <a:rPr lang="en-US" b="1" smtClean="0"/>
              <a:t>ourselves than </a:t>
            </a:r>
            <a:r>
              <a:rPr lang="en-US" b="1" dirty="0" smtClean="0"/>
              <a:t>we ought (Rom. 12:3-5).</a:t>
            </a:r>
          </a:p>
          <a:p>
            <a:pPr marL="576263" lvl="1" indent="-176213">
              <a:buFont typeface="Arial"/>
              <a:buChar char="•"/>
            </a:pPr>
            <a:r>
              <a:rPr lang="en-US" b="1" dirty="0" smtClean="0"/>
              <a:t>But, the Lord promised, and history has shown that churches turn from truth—faithful people turn away (2 Tim. 4:3-4).</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586277"/>
            <a:ext cx="7694991" cy="1143000"/>
          </a:xfrm>
        </p:spPr>
        <p:txBody>
          <a:bodyPr>
            <a:noAutofit/>
          </a:bodyPr>
          <a:lstStyle/>
          <a:p>
            <a:pPr algn="l"/>
            <a:r>
              <a:rPr lang="en-US" sz="5000" dirty="0" smtClean="0"/>
              <a:t>LIES SATAN TELLS        ABOUT GOING TO CHURCH</a:t>
            </a:r>
            <a:endParaRPr lang="en-US" sz="5000" dirty="0"/>
          </a:p>
        </p:txBody>
      </p:sp>
      <p:sp>
        <p:nvSpPr>
          <p:cNvPr id="3" name="Content Placeholder 2"/>
          <p:cNvSpPr>
            <a:spLocks noGrp="1"/>
          </p:cNvSpPr>
          <p:nvPr>
            <p:ph idx="1"/>
          </p:nvPr>
        </p:nvSpPr>
        <p:spPr>
          <a:xfrm>
            <a:off x="457200" y="2188616"/>
            <a:ext cx="6690456" cy="4377231"/>
          </a:xfrm>
        </p:spPr>
        <p:txBody>
          <a:bodyPr>
            <a:normAutofit/>
          </a:bodyPr>
          <a:lstStyle/>
          <a:p>
            <a:pPr marL="176213" indent="-176213">
              <a:buNone/>
            </a:pPr>
            <a:r>
              <a:rPr lang="en-US" b="1" dirty="0" smtClean="0"/>
              <a:t>“It’ll go on fine without you!”</a:t>
            </a:r>
          </a:p>
          <a:p>
            <a:pPr marL="176213" indent="-176213">
              <a:buNone/>
            </a:pPr>
            <a:r>
              <a:rPr lang="en-US" b="1" dirty="0" smtClean="0"/>
              <a:t>“No one cares if you aren’t there!”</a:t>
            </a:r>
          </a:p>
          <a:p>
            <a:pPr marL="576263" lvl="1" indent="-176213">
              <a:buFont typeface="Arial"/>
              <a:buChar char="•"/>
            </a:pPr>
            <a:r>
              <a:rPr lang="en-US" b="1" dirty="0" smtClean="0"/>
              <a:t>God cares (Psa. 101:6).</a:t>
            </a:r>
          </a:p>
          <a:p>
            <a:pPr marL="576263" lvl="1" indent="-176213">
              <a:buFont typeface="Arial"/>
              <a:buChar char="•"/>
            </a:pPr>
            <a:r>
              <a:rPr lang="en-US" b="1" dirty="0" smtClean="0"/>
              <a:t>Brothers and sisters in Christ care (Heb. 10:24-25).</a:t>
            </a:r>
          </a:p>
          <a:p>
            <a:pPr marL="576263" lvl="1" indent="-176213">
              <a:buFont typeface="Arial"/>
              <a:buChar char="•"/>
            </a:pPr>
            <a:r>
              <a:rPr lang="en-US" b="1" dirty="0" smtClean="0"/>
              <a:t>Your family cares (Eph. 6:4).</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86277"/>
            <a:ext cx="7513564" cy="1143000"/>
          </a:xfrm>
        </p:spPr>
        <p:txBody>
          <a:bodyPr>
            <a:noAutofit/>
          </a:bodyPr>
          <a:lstStyle/>
          <a:p>
            <a:pPr algn="l"/>
            <a:r>
              <a:rPr lang="en-US" sz="5000" dirty="0" smtClean="0"/>
              <a:t>LIES SATAN TELLS        ABOUT GOING TO CHURCH</a:t>
            </a:r>
            <a:endParaRPr lang="en-US" sz="5000" dirty="0"/>
          </a:p>
        </p:txBody>
      </p:sp>
      <p:sp>
        <p:nvSpPr>
          <p:cNvPr id="3" name="Content Placeholder 2"/>
          <p:cNvSpPr>
            <a:spLocks noGrp="1"/>
          </p:cNvSpPr>
          <p:nvPr>
            <p:ph idx="1"/>
          </p:nvPr>
        </p:nvSpPr>
        <p:spPr>
          <a:xfrm>
            <a:off x="457200" y="2188616"/>
            <a:ext cx="6690456" cy="4377231"/>
          </a:xfrm>
        </p:spPr>
        <p:txBody>
          <a:bodyPr>
            <a:normAutofit/>
          </a:bodyPr>
          <a:lstStyle/>
          <a:p>
            <a:pPr marL="176213" indent="-176213">
              <a:buNone/>
            </a:pPr>
            <a:r>
              <a:rPr lang="en-US" b="1" dirty="0" smtClean="0"/>
              <a:t>“It’ll go on fine without you!”</a:t>
            </a:r>
          </a:p>
          <a:p>
            <a:pPr marL="176213" indent="-176213">
              <a:buNone/>
            </a:pPr>
            <a:r>
              <a:rPr lang="en-US" b="1" dirty="0" smtClean="0"/>
              <a:t>“No one cares if you aren’t there!”</a:t>
            </a:r>
          </a:p>
          <a:p>
            <a:pPr marL="176213" indent="-176213">
              <a:buNone/>
            </a:pPr>
            <a:r>
              <a:rPr lang="en-US" b="1" dirty="0" smtClean="0"/>
              <a:t>“Skipping one time won’t hurt anything!”</a:t>
            </a:r>
          </a:p>
          <a:p>
            <a:pPr marL="576263" lvl="1" indent="-176213">
              <a:buFont typeface="Arial"/>
              <a:buChar char="•"/>
            </a:pPr>
            <a:r>
              <a:rPr lang="en-US" b="1" dirty="0" smtClean="0"/>
              <a:t>Losing faith starts with small steps.</a:t>
            </a:r>
          </a:p>
          <a:p>
            <a:pPr marL="576263" lvl="1" indent="-176213">
              <a:buFont typeface="Arial"/>
              <a:buChar char="•"/>
            </a:pPr>
            <a:r>
              <a:rPr lang="en-US" b="1" dirty="0" smtClean="0"/>
              <a:t>Missing once makes it easier to miss a second time, a third time, and so on (2 Pet. 1:5-11).</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TotalTime>
  <Words>668</Words>
  <Application>Microsoft Macintosh PowerPoint</Application>
  <PresentationFormat>On-screen Show (4:3)</PresentationFormat>
  <Paragraphs>48</Paragraphs>
  <Slides>10</Slides>
  <Notes>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Office Theme</vt:lpstr>
      <vt:lpstr>JOHN 8:42-44</vt:lpstr>
      <vt:lpstr>SATAN IS THE FATHER OF LIES</vt:lpstr>
      <vt:lpstr>LIES SATAN TELLS        ABOUT GOING TO CHURCH</vt:lpstr>
      <vt:lpstr>LIES SATAN TELLS        ABOUT GOING TO CHURCH</vt:lpstr>
      <vt:lpstr>LIES SATAN TELLS        ABOUT GOING TO CHURCH</vt:lpstr>
      <vt:lpstr>LIES SATAN TELLS        ABOUT GOING TO CHURCH</vt:lpstr>
      <vt:lpstr>LIES SATAN TELLS        ABOUT GOING TO CHURCH</vt:lpstr>
      <vt:lpstr>LIES SATAN TELLS        ABOUT GOING TO CHURCH</vt:lpstr>
      <vt:lpstr>LIES SATAN TELLS        ABOUT GOING TO CHURCH</vt:lpstr>
      <vt:lpstr>LIES SATAN TELLS        ABOUT GOING TO CHURCH</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Pope</dc:creator>
  <cp:lastModifiedBy>Kyle Pope</cp:lastModifiedBy>
  <cp:revision>3</cp:revision>
  <dcterms:created xsi:type="dcterms:W3CDTF">2016-05-09T03:35:41Z</dcterms:created>
  <dcterms:modified xsi:type="dcterms:W3CDTF">2016-05-09T03:35:56Z</dcterms:modified>
</cp:coreProperties>
</file>