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41" r:id="rId5"/>
    <p:sldId id="342" r:id="rId6"/>
    <p:sldId id="34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 scaleToFitPaper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969" autoAdjust="0"/>
    <p:restoredTop sz="94721" autoAdjust="0"/>
  </p:normalViewPr>
  <p:slideViewPr>
    <p:cSldViewPr snapToGrid="0" showGuides="1">
      <p:cViewPr varScale="1">
        <p:scale>
          <a:sx n="84" d="100"/>
          <a:sy n="84" d="100"/>
        </p:scale>
        <p:origin x="-120" y="-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pPr/>
              <a:t>9/24/16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add your own categories and points values to this game board. Enter your questions and answers in the slides we’ve provided.</a:t>
            </a:r>
          </a:p>
          <a:p>
            <a:endParaRPr lang="en-US" dirty="0"/>
          </a:p>
          <a:p>
            <a:r>
              <a:rPr lang="en-US" dirty="0"/>
              <a:t>When you’re in slide show view, select </a:t>
            </a:r>
            <a:r>
              <a:rPr lang="en-US" dirty="0" smtClean="0"/>
              <a:t>the underlined text </a:t>
            </a:r>
            <a:r>
              <a:rPr lang="en-US" dirty="0"/>
              <a:t>to go to that question, then </a:t>
            </a:r>
            <a:r>
              <a:rPr lang="en-US" dirty="0" smtClean="0"/>
              <a:t>move to the answer slide. </a:t>
            </a:r>
            <a:r>
              <a:rPr lang="en-US" dirty="0"/>
              <a:t>Use the </a:t>
            </a:r>
            <a:r>
              <a:rPr lang="en-US" dirty="0" smtClean="0"/>
              <a:t>left triangle </a:t>
            </a:r>
            <a:r>
              <a:rPr lang="en-US" dirty="0"/>
              <a:t>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add your own categories and points values to this game board. Enter your questions and answers in the slides we’ve provided.</a:t>
            </a:r>
          </a:p>
          <a:p>
            <a:endParaRPr lang="en-US" dirty="0"/>
          </a:p>
          <a:p>
            <a:r>
              <a:rPr lang="en-US" dirty="0"/>
              <a:t>When you’re in slide show view, select </a:t>
            </a:r>
            <a:r>
              <a:rPr lang="en-US" dirty="0" smtClean="0"/>
              <a:t>the underlined text </a:t>
            </a:r>
            <a:r>
              <a:rPr lang="en-US" dirty="0"/>
              <a:t>to go to that question, then </a:t>
            </a:r>
            <a:r>
              <a:rPr lang="en-US" dirty="0" smtClean="0"/>
              <a:t>move to the answer slide. </a:t>
            </a:r>
            <a:r>
              <a:rPr lang="en-US" dirty="0"/>
              <a:t>Use the </a:t>
            </a:r>
            <a:r>
              <a:rPr lang="en-US" dirty="0" smtClean="0"/>
              <a:t>left triangle </a:t>
            </a:r>
            <a:r>
              <a:rPr lang="en-US" dirty="0"/>
              <a:t>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966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add your own categories and points values to this game board. Enter your questions and answers in the slides we’ve provided.</a:t>
            </a:r>
          </a:p>
          <a:p>
            <a:endParaRPr lang="en-US" dirty="0"/>
          </a:p>
          <a:p>
            <a:r>
              <a:rPr lang="en-US" dirty="0"/>
              <a:t>When you’re in slide show view, select </a:t>
            </a:r>
            <a:r>
              <a:rPr lang="en-US" dirty="0" smtClean="0"/>
              <a:t>the underlined text </a:t>
            </a:r>
            <a:r>
              <a:rPr lang="en-US" dirty="0"/>
              <a:t>to go to that question, then </a:t>
            </a:r>
            <a:r>
              <a:rPr lang="en-US" dirty="0" smtClean="0"/>
              <a:t>move to the answer slide. </a:t>
            </a:r>
            <a:r>
              <a:rPr lang="en-US" dirty="0"/>
              <a:t>Use the </a:t>
            </a:r>
            <a:r>
              <a:rPr lang="en-US" dirty="0" smtClean="0"/>
              <a:t>left triangle </a:t>
            </a:r>
            <a:r>
              <a:rPr lang="en-US" dirty="0"/>
              <a:t>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966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04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9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9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9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9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9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9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076068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19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66084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065520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19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7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961083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19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086979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196680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19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7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540600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19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352107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71254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19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7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822987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19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60186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11064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19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7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739135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19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375572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598573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19" y="1990048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8" y="1873957"/>
            <a:ext cx="8885531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7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7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29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96201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9" y="5900384"/>
            <a:ext cx="7969543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9" y="1825627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pPr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>
          <a:xfrm>
            <a:off x="332704" y="1506378"/>
            <a:ext cx="5412713" cy="914400"/>
          </a:xfrm>
        </p:spPr>
        <p:txBody>
          <a:bodyPr/>
          <a:lstStyle/>
          <a:p>
            <a:r>
              <a:rPr lang="en-US" sz="6000" b="1" cap="small" dirty="0" smtClean="0"/>
              <a:t>hell</a:t>
            </a:r>
            <a:endParaRPr lang="en-US" sz="6000" b="1" cap="small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>
          <a:xfrm>
            <a:off x="332704" y="2665476"/>
            <a:ext cx="5412713" cy="914400"/>
          </a:xfrm>
        </p:spPr>
        <p:txBody>
          <a:bodyPr/>
          <a:lstStyle/>
          <a:p>
            <a:r>
              <a:rPr lang="en-US" dirty="0" smtClean="0"/>
              <a:t>“Everlasting punishment” (Matt. 25:46)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>
          <a:xfrm>
            <a:off x="332704" y="3682905"/>
            <a:ext cx="5412713" cy="1442170"/>
          </a:xfrm>
        </p:spPr>
        <p:txBody>
          <a:bodyPr/>
          <a:lstStyle/>
          <a:p>
            <a:r>
              <a:rPr lang="en-US" dirty="0" smtClean="0"/>
              <a:t>“Punished with everlasting destruction from the presence of the </a:t>
            </a:r>
          </a:p>
          <a:p>
            <a:r>
              <a:rPr lang="en-US" dirty="0" smtClean="0"/>
              <a:t>Lord” (2 Thess. 1:9)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>
          <a:xfrm>
            <a:off x="332704" y="5230904"/>
            <a:ext cx="5412713" cy="1401261"/>
          </a:xfrm>
        </p:spPr>
        <p:txBody>
          <a:bodyPr/>
          <a:lstStyle/>
          <a:p>
            <a:r>
              <a:rPr lang="en-US" dirty="0" smtClean="0"/>
              <a:t>“The  blackness of darkness forever” (</a:t>
            </a:r>
            <a:r>
              <a:rPr lang="en-US" smtClean="0"/>
              <a:t>Jude</a:t>
            </a:r>
            <a:r>
              <a:rPr lang="en-US" smtClean="0"/>
              <a:t> 13)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>
          <a:xfrm>
            <a:off x="6454296" y="1506377"/>
            <a:ext cx="5384285" cy="914400"/>
          </a:xfrm>
          <a:solidFill>
            <a:srgbClr val="0000FF"/>
          </a:solidFill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sz="6000" b="1" cap="small" dirty="0" smtClean="0"/>
              <a:t>heaven</a:t>
            </a:r>
            <a:endParaRPr lang="en-US" sz="6000" b="1" cap="small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>
          <a:xfrm>
            <a:off x="6454296" y="2665475"/>
            <a:ext cx="5384285" cy="914400"/>
          </a:xfrm>
        </p:spPr>
        <p:txBody>
          <a:bodyPr/>
          <a:lstStyle/>
          <a:p>
            <a:r>
              <a:rPr lang="en-US" dirty="0" smtClean="0"/>
              <a:t>“Eternal life” (Matt. 25:46)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>
          <a:xfrm>
            <a:off x="6454296" y="3682905"/>
            <a:ext cx="5384285" cy="1442171"/>
          </a:xfrm>
        </p:spPr>
        <p:txBody>
          <a:bodyPr/>
          <a:lstStyle/>
          <a:p>
            <a:r>
              <a:rPr lang="en-US" dirty="0" smtClean="0"/>
              <a:t>“Dwell with them, and they shall be His people. God Himself will be with them and be their God” (Rev. 21:3)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>
          <a:xfrm>
            <a:off x="6454296" y="5230903"/>
            <a:ext cx="5384285" cy="1401261"/>
          </a:xfrm>
        </p:spPr>
        <p:txBody>
          <a:bodyPr/>
          <a:lstStyle/>
          <a:p>
            <a:r>
              <a:rPr lang="en-US" dirty="0" smtClean="0"/>
              <a:t>Christ will be their light (Rev. 21:23)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16454" y="332601"/>
            <a:ext cx="103115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HEAVEN AND HELL COMPARED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46420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animBg="1"/>
      <p:bldP spid="128" grpId="0" build="p" animBg="1"/>
      <p:bldP spid="133" grpId="0" build="p" animBg="1"/>
      <p:bldP spid="143" grpId="0" build="p" animBg="1"/>
      <p:bldP spid="64" grpId="0" build="p" animBg="1"/>
      <p:bldP spid="129" grpId="0" build="p" animBg="1"/>
      <p:bldP spid="134" grpId="0" build="p" animBg="1"/>
      <p:bldP spid="144" grpId="0" build="p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>
          <a:xfrm>
            <a:off x="332704" y="1506378"/>
            <a:ext cx="5412713" cy="914400"/>
          </a:xfrm>
        </p:spPr>
        <p:txBody>
          <a:bodyPr/>
          <a:lstStyle/>
          <a:p>
            <a:r>
              <a:rPr lang="en-US" sz="6000" b="1" cap="small" dirty="0" smtClean="0"/>
              <a:t>hell</a:t>
            </a:r>
            <a:endParaRPr lang="en-US" sz="6000" b="1" cap="small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>
          <a:xfrm>
            <a:off x="332704" y="5719354"/>
            <a:ext cx="5412713" cy="914400"/>
          </a:xfrm>
        </p:spPr>
        <p:txBody>
          <a:bodyPr/>
          <a:lstStyle/>
          <a:p>
            <a:r>
              <a:rPr lang="en-US" dirty="0" smtClean="0"/>
              <a:t>“Have no rest day or night” (Rev. 14:11)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>
          <a:xfrm>
            <a:off x="332704" y="4202865"/>
            <a:ext cx="5412713" cy="1401261"/>
          </a:xfrm>
        </p:spPr>
        <p:txBody>
          <a:bodyPr/>
          <a:lstStyle/>
          <a:p>
            <a:r>
              <a:rPr lang="en-US" dirty="0" smtClean="0"/>
              <a:t>“Weeping and gnashing of </a:t>
            </a:r>
          </a:p>
          <a:p>
            <a:r>
              <a:rPr lang="en-US" dirty="0" smtClean="0"/>
              <a:t>teeth” (Luke 13:28)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>
          <a:xfrm>
            <a:off x="6454296" y="1506377"/>
            <a:ext cx="5384285" cy="914400"/>
          </a:xfrm>
          <a:solidFill>
            <a:srgbClr val="0000FF"/>
          </a:solidFill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sz="6000" b="1" cap="small" dirty="0" smtClean="0"/>
              <a:t>heaven</a:t>
            </a:r>
            <a:endParaRPr lang="en-US" sz="6000" b="1" cap="small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>
          <a:xfrm>
            <a:off x="6454296" y="5719354"/>
            <a:ext cx="5384285" cy="914400"/>
          </a:xfrm>
        </p:spPr>
        <p:txBody>
          <a:bodyPr/>
          <a:lstStyle/>
          <a:p>
            <a:r>
              <a:rPr lang="en-US" dirty="0" smtClean="0"/>
              <a:t>“Rest from their Labors” (Rev. 14:13)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>
          <a:xfrm>
            <a:off x="6454296" y="2654867"/>
            <a:ext cx="5384285" cy="1442171"/>
          </a:xfrm>
        </p:spPr>
        <p:txBody>
          <a:bodyPr/>
          <a:lstStyle/>
          <a:p>
            <a:r>
              <a:rPr lang="en-US" dirty="0" smtClean="0"/>
              <a:t>“There shall be no more death, nor sorrow, nor crying. There shall be no more pain” (Rev. 21:4)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>
          <a:xfrm>
            <a:off x="6454296" y="4202864"/>
            <a:ext cx="5384285" cy="1401261"/>
          </a:xfrm>
        </p:spPr>
        <p:txBody>
          <a:bodyPr/>
          <a:lstStyle/>
          <a:p>
            <a:r>
              <a:rPr lang="en-US" dirty="0" smtClean="0"/>
              <a:t>“God will wipe away every tear </a:t>
            </a:r>
          </a:p>
          <a:p>
            <a:r>
              <a:rPr lang="en-US" dirty="0" smtClean="0"/>
              <a:t>from their eyes” (Rev. 21:4)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16454" y="332601"/>
            <a:ext cx="103115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HEAVEN AND HELL COMPARED</a:t>
            </a:r>
          </a:p>
        </p:txBody>
      </p:sp>
      <p:sp>
        <p:nvSpPr>
          <p:cNvPr id="12" name="Text Placeholder 132"/>
          <p:cNvSpPr>
            <a:spLocks noGrp="1"/>
          </p:cNvSpPr>
          <p:nvPr>
            <p:ph type="body" sz="quarter" idx="23"/>
          </p:nvPr>
        </p:nvSpPr>
        <p:spPr>
          <a:xfrm>
            <a:off x="332704" y="2654866"/>
            <a:ext cx="5412713" cy="1442170"/>
          </a:xfrm>
        </p:spPr>
        <p:txBody>
          <a:bodyPr/>
          <a:lstStyle/>
          <a:p>
            <a:r>
              <a:rPr lang="en-US" dirty="0" smtClean="0"/>
              <a:t>“The vengeance of eternal </a:t>
            </a:r>
          </a:p>
          <a:p>
            <a:r>
              <a:rPr lang="en-US" dirty="0" smtClean="0"/>
              <a:t>fire” (Jude 7)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46420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 animBg="1"/>
      <p:bldP spid="143" grpId="0" build="p" animBg="1"/>
      <p:bldP spid="129" grpId="0" build="p" animBg="1"/>
      <p:bldP spid="134" grpId="0" build="p" animBg="1"/>
      <p:bldP spid="144" grpId="0" build="p" animBg="1"/>
      <p:bldP spid="1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>
          <a:xfrm>
            <a:off x="332704" y="1506378"/>
            <a:ext cx="5412713" cy="914400"/>
          </a:xfrm>
        </p:spPr>
        <p:txBody>
          <a:bodyPr/>
          <a:lstStyle/>
          <a:p>
            <a:r>
              <a:rPr lang="en-US" sz="6000" b="1" cap="small" dirty="0" smtClean="0"/>
              <a:t>hell</a:t>
            </a:r>
            <a:endParaRPr lang="en-US" sz="6000" b="1" cap="small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>
          <a:xfrm>
            <a:off x="332704" y="5719354"/>
            <a:ext cx="5412713" cy="914400"/>
          </a:xfrm>
        </p:spPr>
        <p:txBody>
          <a:bodyPr/>
          <a:lstStyle/>
          <a:p>
            <a:r>
              <a:rPr lang="en-US" dirty="0" smtClean="0"/>
              <a:t>“The smoke of their torment ascends forever and ever” (Rev. 14:11)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>
          <a:xfrm>
            <a:off x="332704" y="4202865"/>
            <a:ext cx="5412713" cy="1401261"/>
          </a:xfrm>
        </p:spPr>
        <p:txBody>
          <a:bodyPr/>
          <a:lstStyle/>
          <a:p>
            <a:r>
              <a:rPr lang="en-US" dirty="0" smtClean="0"/>
              <a:t>“Be tormented with fire and brimstone” (Rev. 14:10)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>
          <a:xfrm>
            <a:off x="6454296" y="1506377"/>
            <a:ext cx="5384285" cy="914400"/>
          </a:xfrm>
          <a:solidFill>
            <a:srgbClr val="0000FF"/>
          </a:solidFill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sz="6000" b="1" cap="small" dirty="0" smtClean="0"/>
              <a:t>heaven</a:t>
            </a:r>
            <a:endParaRPr lang="en-US" sz="6000" b="1" cap="small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>
          <a:xfrm>
            <a:off x="6454296" y="5719354"/>
            <a:ext cx="5384285" cy="914400"/>
          </a:xfrm>
        </p:spPr>
        <p:txBody>
          <a:bodyPr/>
          <a:lstStyle/>
          <a:p>
            <a:r>
              <a:rPr lang="en-US" dirty="0" smtClean="0"/>
              <a:t>“They shall reign forever” (Rev. 22:5)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>
          <a:xfrm>
            <a:off x="6454296" y="2654867"/>
            <a:ext cx="5384285" cy="1442171"/>
          </a:xfrm>
        </p:spPr>
        <p:txBody>
          <a:bodyPr/>
          <a:lstStyle/>
          <a:p>
            <a:r>
              <a:rPr lang="en-US" dirty="0" smtClean="0"/>
              <a:t>“Lead them to living fountains </a:t>
            </a:r>
          </a:p>
          <a:p>
            <a:r>
              <a:rPr lang="en-US" dirty="0" smtClean="0"/>
              <a:t>of water” (Rev. 7:17)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>
          <a:xfrm>
            <a:off x="6454296" y="4202864"/>
            <a:ext cx="5384285" cy="1401261"/>
          </a:xfrm>
        </p:spPr>
        <p:txBody>
          <a:bodyPr/>
          <a:lstStyle/>
          <a:p>
            <a:r>
              <a:rPr lang="en-US" dirty="0" smtClean="0"/>
              <a:t>“They shall neither hunger anymore nor thirst anymore; the sun shall not strike them, nor any heat” (Rev. 7:16)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16454" y="332601"/>
            <a:ext cx="103115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HEAVEN AND HELL COMPARED</a:t>
            </a:r>
          </a:p>
        </p:txBody>
      </p:sp>
      <p:sp>
        <p:nvSpPr>
          <p:cNvPr id="12" name="Text Placeholder 132"/>
          <p:cNvSpPr>
            <a:spLocks noGrp="1"/>
          </p:cNvSpPr>
          <p:nvPr>
            <p:ph type="body" sz="quarter" idx="23"/>
          </p:nvPr>
        </p:nvSpPr>
        <p:spPr>
          <a:xfrm>
            <a:off x="332704" y="2654866"/>
            <a:ext cx="5412713" cy="1442170"/>
          </a:xfrm>
        </p:spPr>
        <p:txBody>
          <a:bodyPr/>
          <a:lstStyle/>
          <a:p>
            <a:r>
              <a:rPr lang="en-US" dirty="0" smtClean="0"/>
              <a:t>“Worm does not die and the fire is </a:t>
            </a:r>
          </a:p>
          <a:p>
            <a:r>
              <a:rPr lang="en-US" dirty="0" smtClean="0"/>
              <a:t>not quenched” (Mark 9:48)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46420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 animBg="1"/>
      <p:bldP spid="143" grpId="0" build="p" animBg="1"/>
      <p:bldP spid="129" grpId="0" build="p" animBg="1"/>
      <p:bldP spid="134" grpId="0" build="p" animBg="1"/>
      <p:bldP spid="144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anyone choose a moment of pleasure of an eternity of anguish?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3088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520</Words>
  <Application>Microsoft Macintosh PowerPoint</Application>
  <PresentationFormat>Custom</PresentationFormat>
  <Paragraphs>47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Game Board Colorful 16x9</vt:lpstr>
      <vt:lpstr>Slide 1</vt:lpstr>
      <vt:lpstr>Slide 2</vt:lpstr>
      <vt:lpstr>Slide 3</vt:lpstr>
      <vt:lpstr>Why would anyone choose a moment of pleasure of an eternity of anguish?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2016-09-23T21:22:19Z</cp:lastPrinted>
  <dcterms:created xsi:type="dcterms:W3CDTF">2016-09-25T04:59:53Z</dcterms:created>
  <dcterms:modified xsi:type="dcterms:W3CDTF">2016-09-25T05:00:04Z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