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3294A963-D228-E04F-92CD-575889AE05D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133A6B-4560-8B4D-921D-BBA35F0E17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EC866F6-E1AC-BA4C-951D-2E3D52F37D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BFB0FC-D84D-2344-AB82-01C07F4FCA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6A7C2A-6F07-474D-9E8A-2C26C64FA9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D23FB0-E011-604A-909B-E0D1A2C4AA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76D79F-2898-EC4B-8A66-AE53ACC920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7C75272-310C-2B41-B622-637574EA0E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72DC327-3354-BE47-8DBA-1F72746694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CA184-50B2-F848-9718-7CD99B7DFB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41AE1-DDFE-694D-AEEC-0F5EC3BFEF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ea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ea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ea"/>
              </a:defRPr>
            </a:lvl1pPr>
          </a:lstStyle>
          <a:p>
            <a:fld id="{7C58E815-857C-854E-96DE-0FF82DE9BE4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41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cover dir="r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Arial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o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o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o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o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o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o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000" b="1" dirty="0"/>
              <a:t>“Hear</a:t>
            </a:r>
            <a:r>
              <a:rPr lang="en-US" sz="7000" b="1" dirty="0" smtClean="0"/>
              <a:t> Him</a:t>
            </a:r>
            <a:r>
              <a:rPr lang="en-US" sz="7000" b="1" dirty="0"/>
              <a:t>”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500" b="1" dirty="0" smtClean="0">
                <a:latin typeface="Times New Roman"/>
                <a:cs typeface="Times New Roman"/>
              </a:rPr>
              <a:t>Matthew 17:1-5</a:t>
            </a:r>
            <a:endParaRPr lang="en-US" sz="3500" b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“Him”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dirty="0" smtClean="0"/>
              <a:t>We must recognize </a:t>
            </a:r>
            <a:r>
              <a:rPr lang="en-US" sz="4000" b="1" dirty="0"/>
              <a:t>that Jesus Is </a:t>
            </a:r>
            <a:r>
              <a:rPr lang="en-US" sz="4000" b="1" dirty="0" smtClean="0"/>
              <a:t>God </a:t>
            </a:r>
            <a:r>
              <a:rPr lang="en-US" sz="4000" dirty="0" smtClean="0"/>
              <a:t>(Col. 2:8-10).</a:t>
            </a:r>
          </a:p>
          <a:p>
            <a:r>
              <a:rPr lang="en-US" sz="4000" b="1" dirty="0" smtClean="0"/>
              <a:t>He has all authority </a:t>
            </a:r>
            <a:r>
              <a:rPr lang="en-US" sz="4000" dirty="0" smtClean="0"/>
              <a:t>(Matt. 28:16-20).</a:t>
            </a:r>
          </a:p>
          <a:p>
            <a:r>
              <a:rPr lang="en-US" sz="4000" b="1" dirty="0" smtClean="0"/>
              <a:t>He is the only source of salvation </a:t>
            </a:r>
            <a:r>
              <a:rPr lang="en-US" sz="4000" dirty="0" smtClean="0"/>
              <a:t>(Acts 4:9-12).  </a:t>
            </a:r>
            <a:endParaRPr 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“Hear”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800" b="1" dirty="0"/>
              <a:t>Hear</a:t>
            </a:r>
            <a:r>
              <a:rPr lang="en-US" sz="3800" b="1" dirty="0" smtClean="0"/>
              <a:t> Him ALONE </a:t>
            </a:r>
            <a:r>
              <a:rPr lang="en-US" sz="3800" dirty="0" smtClean="0"/>
              <a:t>(</a:t>
            </a:r>
            <a:r>
              <a:rPr lang="en-US" sz="3800" dirty="0"/>
              <a:t>Heb. 1:1</a:t>
            </a:r>
            <a:r>
              <a:rPr lang="en-US" sz="3800" dirty="0" smtClean="0"/>
              <a:t>-3).</a:t>
            </a:r>
          </a:p>
          <a:p>
            <a:r>
              <a:rPr lang="en-US" sz="3800" b="1" dirty="0"/>
              <a:t>Hear</a:t>
            </a:r>
            <a:r>
              <a:rPr lang="en-US" sz="3800" b="1" dirty="0" smtClean="0"/>
              <a:t> ALL He Says </a:t>
            </a:r>
            <a:r>
              <a:rPr lang="en-US" sz="3800" dirty="0" smtClean="0"/>
              <a:t>(John 8:31-32).</a:t>
            </a:r>
          </a:p>
          <a:p>
            <a:r>
              <a:rPr lang="en-US" sz="3800" b="1" dirty="0"/>
              <a:t>Hear Him</a:t>
            </a:r>
            <a:r>
              <a:rPr lang="en-US" sz="3800" b="1" dirty="0" smtClean="0"/>
              <a:t> EVERWHERE </a:t>
            </a:r>
            <a:r>
              <a:rPr lang="en-US" sz="3800" dirty="0" smtClean="0"/>
              <a:t>(Psa. 139:7-12).</a:t>
            </a:r>
          </a:p>
          <a:p>
            <a:r>
              <a:rPr lang="en-US" sz="3800" b="1" dirty="0"/>
              <a:t>Hear </a:t>
            </a:r>
            <a:r>
              <a:rPr lang="en-US" sz="3800" b="1" dirty="0" smtClean="0"/>
              <a:t>Him in ALL THINGS</a:t>
            </a:r>
            <a:r>
              <a:rPr lang="en-US" sz="3800" dirty="0" smtClean="0"/>
              <a:t> (Titus 2:6-8).</a:t>
            </a:r>
            <a:endParaRPr lang="en-US" sz="3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b="1" dirty="0" smtClean="0"/>
              <a:t>Gr. “You (plural) Hear Him”</a:t>
            </a:r>
            <a:endParaRPr lang="en-US" sz="50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 b="1" dirty="0" smtClean="0"/>
              <a:t>“Hear Ye Him”</a:t>
            </a:r>
            <a:r>
              <a:rPr lang="en-US" dirty="0" smtClean="0"/>
              <a:t> (KJV).</a:t>
            </a:r>
          </a:p>
          <a:p>
            <a:r>
              <a:rPr lang="en-US" b="1" dirty="0" smtClean="0"/>
              <a:t>In the South we would say “y’all.”</a:t>
            </a:r>
          </a:p>
          <a:p>
            <a:r>
              <a:rPr lang="en-US" b="1" dirty="0" smtClean="0"/>
              <a:t>You and I must each hear Him.</a:t>
            </a:r>
            <a:r>
              <a:rPr lang="en-US" dirty="0" smtClean="0"/>
              <a:t> (cf. Acts </a:t>
            </a:r>
            <a:r>
              <a:rPr lang="en-US" dirty="0"/>
              <a:t>2:</a:t>
            </a:r>
            <a:r>
              <a:rPr lang="en-US" dirty="0" smtClean="0"/>
              <a:t>40-41).</a:t>
            </a:r>
          </a:p>
          <a:p>
            <a:pPr lvl="1"/>
            <a:r>
              <a:rPr lang="en-US" dirty="0"/>
              <a:t>We must personally choose whether or not to obey </a:t>
            </a:r>
            <a:r>
              <a:rPr lang="en-US" dirty="0" smtClean="0"/>
              <a:t>Christ.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Nobody</a:t>
            </a:r>
            <a:r>
              <a:rPr lang="en-US" dirty="0" smtClean="0"/>
              <a:t> else can </a:t>
            </a:r>
            <a:r>
              <a:rPr lang="en-US" dirty="0"/>
              <a:t>do it for </a:t>
            </a:r>
            <a:r>
              <a:rPr lang="en-US" dirty="0" smtClean="0"/>
              <a:t>us.</a:t>
            </a:r>
          </a:p>
          <a:p>
            <a:pPr algn="ctr">
              <a:buNone/>
            </a:pPr>
            <a:r>
              <a:rPr lang="en-US" b="1" i="1" dirty="0" smtClean="0"/>
              <a:t>Will You Hear and Obey Him Today?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bldLvl="2"/>
      <p:bldP spid="8195" grpId="0" uiExpand="1" build="p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47</TotalTime>
  <Words>191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Quadrant</vt:lpstr>
      <vt:lpstr>“Hear Him”</vt:lpstr>
      <vt:lpstr>“Him”</vt:lpstr>
      <vt:lpstr>“Hear”</vt:lpstr>
      <vt:lpstr>Gr. “You (plural) Hear Him”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“Hear Ye Him”</dc:title>
  <dc:creator>Jeremy</dc:creator>
  <cp:lastModifiedBy>Kyle Pope</cp:lastModifiedBy>
  <cp:revision>8</cp:revision>
  <dcterms:created xsi:type="dcterms:W3CDTF">2016-08-26T00:35:15Z</dcterms:created>
  <dcterms:modified xsi:type="dcterms:W3CDTF">2016-08-26T00:35:24Z</dcterms:modified>
</cp:coreProperties>
</file>