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4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49" r:id="rId2"/>
    <p:sldMasterId id="2147483650" r:id="rId3"/>
    <p:sldMasterId id="2147483684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99"/>
    <a:srgbClr val="FFFFCC"/>
    <a:srgbClr val="006666"/>
    <a:srgbClr val="0000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0051E-61F6-4886-8A2B-36A44DA673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A14F8-C8AE-4545-AEBD-6C509556A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2EA3-584E-4E71-9D24-CA5F53B89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40AA2-A821-4F52-B783-CBB4D4830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23311-C358-4FB5-8CEE-5B8D7D860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C3BF6-5881-4A15-8A7A-9DD5DDCC55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0076B-B021-45AB-A2A0-E0ED9F99C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CFB05-2452-43A2-8547-F4D6FABAB5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DE4D9-2D9A-4FE1-80A4-6D6AED7E2C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0C08E-3F30-464A-A755-336E71EE4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11C8B-B539-40CF-BC35-3BC93BA531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B7B5-9F45-42A2-80A2-EC14B21EA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FD6D2-D26D-4177-A38B-C5BC31366A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A1C9D-E0B4-49D4-823C-33FB53A37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900B-5C73-4D8E-81C9-613A86036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00EA9-139F-4561-B4D6-72E907391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607FE-27D0-4D73-9F95-1003FD1AC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085E0-81B1-488A-AE53-779AD2255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8D3A9-BA18-4B18-B0A7-C725E79B5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6610D-A540-4642-9B8B-E2B073D8C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BDC1B-3EAD-4F5B-8FF2-A44CBC7D6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2D0F3-C786-4D72-B645-2CA5F0CCF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2ACE6-4ACC-45D2-BE25-402A9E230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C87FE-6A5F-4F7F-B461-CA3EE05DD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5391B-447F-42C5-B4E6-8FEF80BC8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1C4FC-3EAD-4CD8-9C6A-44A3CC543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49C3E-8681-4BD9-A8ED-96137B63A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0051E-61F6-4886-8A2B-36A44DA673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B7B5-9F45-42A2-80A2-EC14B21EAD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2ACE6-4ACC-45D2-BE25-402A9E2303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88789-6A5E-4173-A04E-31DD08E642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CBF85-D570-4D3F-9A47-68010E615C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F1236-4B5F-4F1B-B392-0DCE91C1F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88789-6A5E-4173-A04E-31DD08E64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72B9F-E6A9-4CD2-98BB-7AF844B70A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40B22-714B-4701-A48D-C4B1593D3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7CC8E-C0BD-4A94-8420-74BE6BBEB3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A14F8-C8AE-4545-AEBD-6C509556A2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2EA3-584E-4E71-9D24-CA5F53B89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CBF85-D570-4D3F-9A47-68010E615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F1236-4B5F-4F1B-B392-0DCE91C1F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72B9F-E6A9-4CD2-98BB-7AF844B70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40B22-714B-4701-A48D-C4B1593D3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7CC8E-C0BD-4A94-8420-74BE6BBEB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5F23FDE-7AB7-4A35-A563-D71FFBB1282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27" name="Picture 203" descr="choice_t_n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513F6DA-EF46-443B-BC33-5B197A6DD01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301" name="Picture 205" descr="choice_c_nv"/>
          <p:cNvPicPr>
            <a:picLocks noChangeAspect="1" noChangeArrowheads="1"/>
          </p:cNvPicPr>
          <p:nvPr userDrawn="1"/>
        </p:nvPicPr>
        <p:blipFill>
          <a:blip r:embed="rId13" cstate="print">
            <a:lum bright="-20000" contrast="-11000"/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5CF3564-4908-44BB-87A8-0C29A907A1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465" name="Picture 105" descr="choice_c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5F23FDE-7AB7-4A35-A563-D71FFBB128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7" name="Picture 203" descr="choice_t_n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1246" y="4648200"/>
            <a:ext cx="7216639" cy="83099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Love </a:t>
            </a:r>
            <a:r>
              <a:rPr lang="en-US" sz="4800" b="0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Your </a:t>
            </a:r>
            <a:r>
              <a:rPr lang="en-US" sz="4800" b="0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Spouse</a:t>
            </a:r>
            <a:endParaRPr lang="en-US" sz="4800" b="0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Malachi 2:13-16</a:t>
            </a:r>
            <a:endParaRPr lang="en-US" sz="2800" b="1" spc="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3886200" cy="430887"/>
          </a:xfrm>
          <a:prstGeom prst="rect">
            <a:avLst/>
          </a:prstGeom>
          <a:solidFill>
            <a:srgbClr val="FF0000">
              <a:alpha val="75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0" cap="none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Love Your Spouse</a:t>
            </a:r>
            <a:endParaRPr lang="en-US" sz="2200" b="0" cap="none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 Choose to Focus on: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spc="15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Spouse of My Youth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32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(Malachi 2:14-15)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Age changes us.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It should not change our word.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Marriage is pledge for life</a:t>
            </a:r>
            <a:r>
              <a:rPr lang="en-US" sz="32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3886200" cy="430887"/>
          </a:xfrm>
          <a:prstGeom prst="rect">
            <a:avLst/>
          </a:prstGeom>
          <a:solidFill>
            <a:srgbClr val="FF0000">
              <a:alpha val="75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Love Your Spouse</a:t>
            </a:r>
            <a:endParaRPr lang="en-US" sz="2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 Choose to Remember: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spc="15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My Spouse is My Companion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32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(Malachi 2:14)</a:t>
            </a:r>
            <a:endParaRPr lang="en-US" sz="36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 marry for companionship.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God’s loneliness cure (Gen. 2:18).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 must treasure this (</a:t>
            </a:r>
            <a:r>
              <a:rPr lang="en-US" sz="2800" b="1" spc="15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Ecc</a:t>
            </a: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4:9-12).</a:t>
            </a:r>
          </a:p>
          <a:p>
            <a:pPr algn="ctr"/>
            <a:endParaRPr lang="en-US" sz="3600" b="1" spc="15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3886200" cy="430887"/>
          </a:xfrm>
          <a:prstGeom prst="rect">
            <a:avLst/>
          </a:prstGeom>
          <a:solidFill>
            <a:srgbClr val="FF0000">
              <a:alpha val="75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Love Your Spouse</a:t>
            </a:r>
            <a:endParaRPr lang="en-US" sz="2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 Choose to Renew Daily: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spc="15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My Covenant with My Spouse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32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(Malachi 2:14)</a:t>
            </a:r>
            <a:endParaRPr lang="en-US" sz="44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Marriage is a promise (Matt. 5:33-37).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“It is better not to vow…” (</a:t>
            </a:r>
            <a:r>
              <a:rPr lang="en-US" sz="2800" b="1" spc="15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Ecc</a:t>
            </a: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5:4-6; Matt. 19:10-12).</a:t>
            </a:r>
          </a:p>
          <a:p>
            <a:pPr algn="ctr"/>
            <a:endParaRPr lang="en-US" sz="3600" b="1" spc="15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3886200" cy="430887"/>
          </a:xfrm>
          <a:prstGeom prst="rect">
            <a:avLst/>
          </a:prstGeom>
          <a:solidFill>
            <a:srgbClr val="FF0000">
              <a:alpha val="75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Love Your Spouse</a:t>
            </a:r>
            <a:endParaRPr lang="en-US" sz="2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417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 Choose to Work: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4000" b="1" spc="15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With My Spouse For Godly Offspring </a:t>
            </a:r>
            <a:r>
              <a:rPr lang="en-US" sz="32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(Malachi 2:15)</a:t>
            </a:r>
            <a:endParaRPr lang="en-US" sz="54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Training of the Lord (Eph. 6:4).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Teach them always (Deut. 6:6-9). 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This must be a joint-effort.</a:t>
            </a:r>
          </a:p>
          <a:p>
            <a:pPr algn="ctr"/>
            <a:endParaRPr lang="en-US" sz="3600" b="1" spc="15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3886200" cy="430887"/>
          </a:xfrm>
          <a:prstGeom prst="rect">
            <a:avLst/>
          </a:prstGeom>
          <a:solidFill>
            <a:srgbClr val="FF0000">
              <a:alpha val="75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Love Your Spouse</a:t>
            </a:r>
            <a:endParaRPr lang="en-US" sz="2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9144000" cy="506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 Choose to Always: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spc="15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Take Heed to My Spirit</a:t>
            </a:r>
          </a:p>
          <a:p>
            <a:pPr algn="ctr"/>
            <a:endParaRPr lang="en-US" sz="1000" b="1" spc="150" dirty="0" smtClean="0">
              <a:solidFill>
                <a:srgbClr val="FF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Aft>
                <a:spcPts val="1800"/>
              </a:spcAft>
            </a:pPr>
            <a:r>
              <a:rPr lang="en-US" sz="32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(Malachi 2:15-16)</a:t>
            </a:r>
            <a:endParaRPr lang="en-US" sz="44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 must “rule” our spirit              (Prov. 16:32).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Overcome bitterness (Col. 3:19).</a:t>
            </a:r>
          </a:p>
          <a:p>
            <a:pPr marL="1257300" indent="-338138">
              <a:buFont typeface="Arial"/>
              <a:buChar char="•"/>
            </a:pPr>
            <a:r>
              <a:rPr lang="en-US" sz="2800" b="1" spc="15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Overcome disrespect (Eph. 5:33).</a:t>
            </a:r>
          </a:p>
          <a:p>
            <a:pPr algn="ctr"/>
            <a:endParaRPr lang="en-US" sz="2800" b="1" spc="15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3600" b="1" spc="15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1249" y="4648200"/>
            <a:ext cx="7216639" cy="830997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spc="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Love</a:t>
            </a:r>
            <a:r>
              <a:rPr lang="en-US" sz="4800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Your </a:t>
            </a:r>
            <a:r>
              <a:rPr lang="en-US" sz="4800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Spouse</a:t>
            </a:r>
            <a:endParaRPr lang="en-US" sz="4800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pc="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Malachi 2:13-16</a:t>
            </a:r>
            <a:endParaRPr lang="en-US" sz="2800" b="1" spc="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283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Default Design</vt:lpstr>
      <vt:lpstr>Custom Design</vt:lpstr>
      <vt:lpstr>1_Custom Design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sundaysource.org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Kyle Pope</cp:lastModifiedBy>
  <cp:revision>222</cp:revision>
  <dcterms:created xsi:type="dcterms:W3CDTF">2016-02-27T01:26:24Z</dcterms:created>
  <dcterms:modified xsi:type="dcterms:W3CDTF">2016-02-27T01:27:23Z</dcterms:modified>
</cp:coreProperties>
</file>