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6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7D5EC"/>
    <a:srgbClr val="96D3E9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7" autoAdjust="0"/>
    <p:restoredTop sz="94660" autoAdjust="0"/>
  </p:normalViewPr>
  <p:slideViewPr>
    <p:cSldViewPr snapToGrid="0" snapToObjects="1">
      <p:cViewPr varScale="1">
        <p:scale>
          <a:sx n="99" d="100"/>
          <a:sy n="99" d="100"/>
        </p:scale>
        <p:origin x="-5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02019936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49498235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2794122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7593337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9895260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430161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17940929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56067729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4912879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730116199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0657455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eholding_the_lord-content-3-still-4x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77800" y="127000"/>
            <a:ext cx="8778240" cy="658368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pPr/>
              <a:t>7/25/16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Cambria"/>
          <a:ea typeface="+mn-ea"/>
          <a:cs typeface="Cambria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Cambria"/>
          <a:ea typeface="+mn-ea"/>
          <a:cs typeface="Cambria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Cambria"/>
          <a:ea typeface="+mn-ea"/>
          <a:cs typeface="Cambria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Cambria"/>
          <a:ea typeface="+mn-ea"/>
          <a:cs typeface="Cambri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9554" y="1975463"/>
            <a:ext cx="76333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/>
                <a:cs typeface="Cambria"/>
              </a:rPr>
              <a:t>“All </a:t>
            </a:r>
            <a:r>
              <a:rPr lang="en-US" sz="3200" b="1" dirty="0">
                <a:latin typeface="Cambria"/>
                <a:cs typeface="Cambria"/>
              </a:rPr>
              <a:t>these things Jesus said to the crowds in parables; indeed, he said nothing to them without a parable.</a:t>
            </a:r>
            <a:r>
              <a:rPr lang="en-US" sz="3200" b="1" dirty="0" smtClean="0">
                <a:latin typeface="Cambria"/>
                <a:cs typeface="Cambria"/>
              </a:rPr>
              <a:t> This </a:t>
            </a:r>
            <a:r>
              <a:rPr lang="en-US" sz="3200" b="1" dirty="0">
                <a:latin typeface="Cambria"/>
                <a:cs typeface="Cambria"/>
              </a:rPr>
              <a:t>was to fulfill what was spoken by the prophet:</a:t>
            </a:r>
            <a:r>
              <a:rPr lang="en-US" sz="3200" b="1" dirty="0" smtClean="0">
                <a:latin typeface="Cambria"/>
                <a:cs typeface="Cambria"/>
              </a:rPr>
              <a:t> ‘I </a:t>
            </a:r>
            <a:r>
              <a:rPr lang="en-US" sz="3200" b="1" dirty="0">
                <a:latin typeface="Cambria"/>
                <a:cs typeface="Cambria"/>
              </a:rPr>
              <a:t>will open my mouth in parables; I will utter what has been hidden since the foundation of the </a:t>
            </a:r>
            <a:r>
              <a:rPr lang="en-US" sz="3200" b="1" dirty="0" smtClean="0">
                <a:latin typeface="Cambria"/>
                <a:cs typeface="Cambria"/>
              </a:rPr>
              <a:t>world’” (NKJV). </a:t>
            </a:r>
            <a:endParaRPr lang="en-US" sz="3200" b="1" dirty="0">
              <a:latin typeface="Cambria"/>
              <a:cs typeface="Cambria"/>
            </a:endParaRPr>
          </a:p>
        </p:txBody>
      </p:sp>
      <p:pic>
        <p:nvPicPr>
          <p:cNvPr id="7" name="Picture 6" descr="3.png"/>
          <p:cNvPicPr>
            <a:picLocks noChangeAspect="1"/>
          </p:cNvPicPr>
          <p:nvPr/>
        </p:nvPicPr>
        <p:blipFill>
          <a:blip r:embed="rId2"/>
          <a:srcRect b="77932"/>
          <a:stretch>
            <a:fillRect/>
          </a:stretch>
        </p:blipFill>
        <p:spPr>
          <a:xfrm>
            <a:off x="0" y="381"/>
            <a:ext cx="9144000" cy="1513286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2223788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foreThereWasaWorld.png"/>
          <p:cNvPicPr>
            <a:picLocks noChangeAspect="1"/>
          </p:cNvPicPr>
          <p:nvPr/>
        </p:nvPicPr>
        <p:blipFill>
          <a:blip r:embed="rId2"/>
          <a:srcRect l="4770" t="5794" r="5998"/>
          <a:stretch>
            <a:fillRect/>
          </a:stretch>
        </p:blipFill>
        <p:spPr>
          <a:xfrm>
            <a:off x="320730" y="52695"/>
            <a:ext cx="8595552" cy="6805305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9035682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foreThereWasaWorld.png"/>
          <p:cNvPicPr>
            <a:picLocks noChangeAspect="1"/>
          </p:cNvPicPr>
          <p:nvPr/>
        </p:nvPicPr>
        <p:blipFill>
          <a:blip r:embed="rId2"/>
          <a:srcRect l="4770" t="5794" r="5998"/>
          <a:stretch>
            <a:fillRect/>
          </a:stretch>
        </p:blipFill>
        <p:spPr>
          <a:xfrm>
            <a:off x="3451050" y="2350755"/>
            <a:ext cx="5692950" cy="45072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4" y="2514227"/>
            <a:ext cx="3784608" cy="3611936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Source of Grace (Eph. 1:3-6).</a:t>
            </a:r>
          </a:p>
          <a:p>
            <a:r>
              <a:rPr lang="en-US" sz="2800" b="0" dirty="0" smtClean="0"/>
              <a:t>The Realm  of Grace (Matt. 25:34).</a:t>
            </a:r>
          </a:p>
          <a:p>
            <a:r>
              <a:rPr lang="en-US" sz="2800" b="0" dirty="0" smtClean="0"/>
              <a:t>The Plan </a:t>
            </a:r>
            <a:r>
              <a:rPr lang="en-US" sz="2800" b="0" smtClean="0"/>
              <a:t>of </a:t>
            </a:r>
            <a:r>
              <a:rPr lang="en-US" sz="2800" b="0" smtClean="0"/>
              <a:t>Grace (</a:t>
            </a:r>
            <a:r>
              <a:rPr lang="en-US" sz="2800" b="0" dirty="0" err="1" smtClean="0"/>
              <a:t>Gen</a:t>
            </a:r>
            <a:r>
              <a:rPr lang="en-US" sz="2800" b="0" dirty="0" smtClean="0"/>
              <a:t>. 3:15).</a:t>
            </a:r>
          </a:p>
        </p:txBody>
      </p:sp>
      <p:pic>
        <p:nvPicPr>
          <p:cNvPr id="6" name="Picture 5" descr="1.png"/>
          <p:cNvPicPr>
            <a:picLocks noChangeAspect="1"/>
          </p:cNvPicPr>
          <p:nvPr/>
        </p:nvPicPr>
        <p:blipFill>
          <a:blip r:embed="rId3"/>
          <a:srcRect b="71758"/>
          <a:stretch>
            <a:fillRect/>
          </a:stretch>
        </p:blipFill>
        <p:spPr>
          <a:xfrm>
            <a:off x="0" y="381"/>
            <a:ext cx="9144000" cy="1936599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8739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2.png"/>
          <p:cNvPicPr>
            <a:picLocks noChangeAspect="1"/>
          </p:cNvPicPr>
          <p:nvPr/>
        </p:nvPicPr>
        <p:blipFill>
          <a:blip r:embed="rId2"/>
          <a:srcRect b="68952"/>
          <a:stretch>
            <a:fillRect/>
          </a:stretch>
        </p:blipFill>
        <p:spPr>
          <a:xfrm>
            <a:off x="0" y="381"/>
            <a:ext cx="9144000" cy="2129014"/>
          </a:xfrm>
          <a:prstGeom prst="rect">
            <a:avLst/>
          </a:prstGeom>
        </p:spPr>
      </p:pic>
      <p:pic>
        <p:nvPicPr>
          <p:cNvPr id="4" name="Picture 3" descr="BeforeThereWasaWorld.png"/>
          <p:cNvPicPr>
            <a:picLocks noChangeAspect="1"/>
          </p:cNvPicPr>
          <p:nvPr/>
        </p:nvPicPr>
        <p:blipFill>
          <a:blip r:embed="rId3"/>
          <a:srcRect l="4770" t="5794" r="5998"/>
          <a:stretch>
            <a:fillRect/>
          </a:stretch>
        </p:blipFill>
        <p:spPr>
          <a:xfrm>
            <a:off x="3451050" y="2350755"/>
            <a:ext cx="5692950" cy="45072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4" y="2514226"/>
            <a:ext cx="3784608" cy="4130513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The First Sin               (Gen. 3:6).</a:t>
            </a:r>
          </a:p>
          <a:p>
            <a:r>
              <a:rPr lang="en-US" sz="2800" b="0" dirty="0" smtClean="0"/>
              <a:t>The Savior from Sin (1 Peter 1:17-21).</a:t>
            </a:r>
          </a:p>
          <a:p>
            <a:r>
              <a:rPr lang="en-US" sz="2800" b="0" dirty="0" smtClean="0"/>
              <a:t>Before we First Sinned God Planned a Way for us to be Saved.</a:t>
            </a:r>
          </a:p>
          <a:p>
            <a:endParaRPr lang="en-US" sz="2800" b="0" dirty="0" smtClean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8739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eforeThereWasaWorld.png"/>
          <p:cNvPicPr>
            <a:picLocks noChangeAspect="1"/>
          </p:cNvPicPr>
          <p:nvPr/>
        </p:nvPicPr>
        <p:blipFill>
          <a:blip r:embed="rId2"/>
          <a:srcRect l="4770" t="5794" r="5998"/>
          <a:stretch>
            <a:fillRect/>
          </a:stretch>
        </p:blipFill>
        <p:spPr>
          <a:xfrm>
            <a:off x="3451050" y="2350755"/>
            <a:ext cx="5692950" cy="450724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4" y="2350756"/>
            <a:ext cx="3784608" cy="429398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Things Hidden              (Matt. 13:34-35).</a:t>
            </a:r>
          </a:p>
          <a:p>
            <a:r>
              <a:rPr lang="en-US" sz="2800" b="0" dirty="0" smtClean="0"/>
              <a:t>The Promise of Life  (Titus 1:1-3).</a:t>
            </a:r>
          </a:p>
          <a:p>
            <a:r>
              <a:rPr lang="en-US" sz="2800" b="0" dirty="0" smtClean="0"/>
              <a:t>God is Eternal            (Psa. 102:25-28).</a:t>
            </a:r>
          </a:p>
          <a:p>
            <a:r>
              <a:rPr lang="en-US" sz="2800" b="0" dirty="0" smtClean="0"/>
              <a:t>God’s People              (Rev. 13:4-8).</a:t>
            </a:r>
          </a:p>
          <a:p>
            <a:endParaRPr lang="en-US" sz="2800" b="0" dirty="0" smtClean="0"/>
          </a:p>
        </p:txBody>
      </p:sp>
      <p:pic>
        <p:nvPicPr>
          <p:cNvPr id="6" name="Picture 5" descr="4.png"/>
          <p:cNvPicPr>
            <a:picLocks noChangeAspect="1"/>
          </p:cNvPicPr>
          <p:nvPr/>
        </p:nvPicPr>
        <p:blipFill>
          <a:blip r:embed="rId3"/>
          <a:srcRect b="70075"/>
          <a:stretch>
            <a:fillRect/>
          </a:stretch>
        </p:blipFill>
        <p:spPr>
          <a:xfrm>
            <a:off x="0" y="381"/>
            <a:ext cx="9144000" cy="2052048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6287391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80</TotalTime>
  <Words>189</Words>
  <Application>Microsoft Macintosh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 Black 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Matthew 13:34–35</dc:title>
  <dc:creator>TERRY  FRANCIS</dc:creator>
  <cp:lastModifiedBy>Kyle Pope</cp:lastModifiedBy>
  <cp:revision>9</cp:revision>
  <dcterms:created xsi:type="dcterms:W3CDTF">2016-07-26T04:53:44Z</dcterms:created>
  <dcterms:modified xsi:type="dcterms:W3CDTF">2016-07-26T04:54:17Z</dcterms:modified>
</cp:coreProperties>
</file>