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2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2CC82-80BA-2A45-8D6A-331FEF0034E7}" type="datetimeFigureOut">
              <a:rPr lang="en-US" smtClean="0"/>
              <a:pPr/>
              <a:t>8/29/16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B5E36-48F4-B94D-B43B-346ADF6B16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38822123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600">
        <p:wipe dir="r"/>
      </p:transition>
    </mc:Choice>
    <mc:Fallback>
      <p:transition spd="med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2CC82-80BA-2A45-8D6A-331FEF0034E7}" type="datetimeFigureOut">
              <a:rPr lang="en-US" smtClean="0"/>
              <a:pPr/>
              <a:t>8/29/16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B5E36-48F4-B94D-B43B-346ADF6B16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0592251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600">
        <p:wipe dir="r"/>
      </p:transition>
    </mc:Choice>
    <mc:Fallback>
      <p:transition spd="med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2CC82-80BA-2A45-8D6A-331FEF0034E7}" type="datetimeFigureOut">
              <a:rPr lang="en-US" smtClean="0"/>
              <a:pPr/>
              <a:t>8/29/16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B5E36-48F4-B94D-B43B-346ADF6B16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90905780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600">
        <p:wipe dir="r"/>
      </p:transition>
    </mc:Choice>
    <mc:Fallback>
      <p:transition spd="med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2CC82-80BA-2A45-8D6A-331FEF0034E7}" type="datetimeFigureOut">
              <a:rPr lang="en-US" smtClean="0"/>
              <a:pPr/>
              <a:t>8/29/16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B5E36-48F4-B94D-B43B-346ADF6B16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35982791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600">
        <p:wipe dir="r"/>
      </p:transition>
    </mc:Choice>
    <mc:Fallback>
      <p:transition spd="med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2CC82-80BA-2A45-8D6A-331FEF0034E7}" type="datetimeFigureOut">
              <a:rPr lang="en-US" smtClean="0"/>
              <a:pPr/>
              <a:t>8/29/16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B5E36-48F4-B94D-B43B-346ADF6B16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7155874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600">
        <p:wipe dir="r"/>
      </p:transition>
    </mc:Choice>
    <mc:Fallback>
      <p:transition spd="med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2CC82-80BA-2A45-8D6A-331FEF0034E7}" type="datetimeFigureOut">
              <a:rPr lang="en-US" smtClean="0"/>
              <a:pPr/>
              <a:t>8/29/16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B5E36-48F4-B94D-B43B-346ADF6B16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67222681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600">
        <p:wipe dir="r"/>
      </p:transition>
    </mc:Choice>
    <mc:Fallback>
      <p:transition spd="med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2CC82-80BA-2A45-8D6A-331FEF0034E7}" type="datetimeFigureOut">
              <a:rPr lang="en-US" smtClean="0"/>
              <a:pPr/>
              <a:t>8/29/16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B5E36-48F4-B94D-B43B-346ADF6B16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83630993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600">
        <p:wipe dir="r"/>
      </p:transition>
    </mc:Choice>
    <mc:Fallback>
      <p:transition spd="med">
        <p:wipe dir="r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2CC82-80BA-2A45-8D6A-331FEF0034E7}" type="datetimeFigureOut">
              <a:rPr lang="en-US" smtClean="0"/>
              <a:pPr/>
              <a:t>8/29/16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B5E36-48F4-B94D-B43B-346ADF6B16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09888636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600">
        <p:wipe dir="r"/>
      </p:transition>
    </mc:Choice>
    <mc:Fallback>
      <p:transition spd="med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2CC82-80BA-2A45-8D6A-331FEF0034E7}" type="datetimeFigureOut">
              <a:rPr lang="en-US" smtClean="0"/>
              <a:pPr/>
              <a:t>8/29/16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B5E36-48F4-B94D-B43B-346ADF6B16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1983219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600">
        <p:wipe dir="r"/>
      </p:transition>
    </mc:Choice>
    <mc:Fallback>
      <p:transition spd="med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2CC82-80BA-2A45-8D6A-331FEF0034E7}" type="datetimeFigureOut">
              <a:rPr lang="en-US" smtClean="0"/>
              <a:pPr/>
              <a:t>8/29/16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B5E36-48F4-B94D-B43B-346ADF6B16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13672262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600">
        <p:wipe dir="r"/>
      </p:transition>
    </mc:Choice>
    <mc:Fallback>
      <p:transition spd="med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2CC82-80BA-2A45-8D6A-331FEF0034E7}" type="datetimeFigureOut">
              <a:rPr lang="en-US" smtClean="0"/>
              <a:pPr/>
              <a:t>8/29/16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B5E36-48F4-B94D-B43B-346ADF6B16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20540355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600">
        <p:wipe dir="r"/>
      </p:transition>
    </mc:Choice>
    <mc:Fallback>
      <p:transition spd="med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re_you_ready_for_school-background-still-4x3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-635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2CC82-80BA-2A45-8D6A-331FEF0034E7}" type="datetimeFigureOut">
              <a:rPr lang="en-US" smtClean="0"/>
              <a:pPr/>
              <a:t>8/29/16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B5E36-48F4-B94D-B43B-346ADF6B16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80829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0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600">
        <p:wipe dir="r"/>
      </p:transition>
    </mc:Choice>
    <mc:Fallback>
      <p:transition spd="med">
        <p:wipe dir="r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77806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Proverbs 3:1–4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810336"/>
            <a:ext cx="82296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“My son, do not forget my teaching, but let your heart keep my commandments;  for length of days and years of life and abundant welfare will they give you. Let not loyalty and faithfulness forsake you; bind them about your neck, write them on the tablet of your heart.  So you will find favor and good repute in the sight of God and man” (NKJV). </a:t>
            </a:r>
            <a:endParaRPr lang="en-US" sz="3200" b="1" dirty="0"/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9606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77806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Proverbs 3:1–4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810336"/>
            <a:ext cx="8229600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500" b="1" dirty="0" smtClean="0"/>
              <a:t>“Teaching”</a:t>
            </a:r>
          </a:p>
          <a:p>
            <a:pPr algn="ctr">
              <a:spcAft>
                <a:spcPts val="600"/>
              </a:spcAft>
            </a:pPr>
            <a:r>
              <a:rPr lang="en-US" sz="3500" b="1" dirty="0" smtClean="0"/>
              <a:t>“Abundant Welfare”</a:t>
            </a:r>
          </a:p>
          <a:p>
            <a:pPr algn="ctr">
              <a:spcAft>
                <a:spcPts val="600"/>
              </a:spcAft>
            </a:pPr>
            <a:r>
              <a:rPr lang="en-US" sz="3500" b="1" dirty="0" smtClean="0"/>
              <a:t>“On the Tablet of your Heart”</a:t>
            </a:r>
          </a:p>
          <a:p>
            <a:pPr algn="ctr">
              <a:spcAft>
                <a:spcPts val="600"/>
              </a:spcAft>
            </a:pPr>
            <a:r>
              <a:rPr lang="en-US" sz="3500" b="1" dirty="0" smtClean="0"/>
              <a:t>“Find Favor… in the Sight of God and Man”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3500" b="1" dirty="0" smtClean="0"/>
              <a:t> </a:t>
            </a:r>
            <a:r>
              <a:rPr lang="en-US" sz="3000" b="1" dirty="0" smtClean="0"/>
              <a:t>This assumes that the teaching is sound, spiritual, and in accordance with God’s word.</a:t>
            </a:r>
            <a:endParaRPr lang="en-US" sz="30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9606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e_you_ready_for_school-title-2-still-4x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77800" y="127000"/>
            <a:ext cx="8778240" cy="658368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8704892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300" dirty="0" smtClean="0"/>
              <a:t>We Must Teach our Children   </a:t>
            </a:r>
            <a:endParaRPr lang="en-US" sz="5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Parents have this responsibility (Eph. 6:4).</a:t>
            </a:r>
          </a:p>
          <a:p>
            <a:r>
              <a:rPr lang="en-US" dirty="0" smtClean="0"/>
              <a:t>At all times (Deut. 6:6–9).</a:t>
            </a:r>
          </a:p>
          <a:p>
            <a:r>
              <a:rPr lang="en-US" dirty="0" smtClean="0"/>
              <a:t>We must help them see their value before God (Matt. 6:26).</a:t>
            </a:r>
          </a:p>
          <a:p>
            <a:r>
              <a:rPr lang="en-US" dirty="0" smtClean="0"/>
              <a:t>We must prepare them to resist evil                 (1 Pet. 5:8-9).</a:t>
            </a:r>
          </a:p>
          <a:p>
            <a:r>
              <a:rPr lang="en-US" dirty="0" smtClean="0"/>
              <a:t>We must prepare them to shine as lights (Phil. 2:14-16).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496809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000" dirty="0" smtClean="0"/>
              <a:t>Four Principles Our Kids Need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Principle #1: Trust God. </a:t>
            </a:r>
          </a:p>
          <a:p>
            <a:pPr lvl="1"/>
            <a:r>
              <a:rPr lang="en-US" dirty="0" smtClean="0"/>
              <a:t>Proverbs 3:5–6</a:t>
            </a:r>
          </a:p>
          <a:p>
            <a:r>
              <a:rPr lang="en-US" dirty="0" smtClean="0"/>
              <a:t>Principle #2: Fear God. </a:t>
            </a:r>
          </a:p>
          <a:p>
            <a:pPr lvl="1"/>
            <a:r>
              <a:rPr lang="en-US" dirty="0" smtClean="0"/>
              <a:t>Proverbs 3:7–8</a:t>
            </a:r>
          </a:p>
          <a:p>
            <a:r>
              <a:rPr lang="en-US" dirty="0" smtClean="0"/>
              <a:t>Principle #3: Honor God. </a:t>
            </a:r>
          </a:p>
          <a:p>
            <a:pPr lvl="1"/>
            <a:r>
              <a:rPr lang="en-US" dirty="0" smtClean="0"/>
              <a:t>Proverbs 3:9–10</a:t>
            </a:r>
          </a:p>
          <a:p>
            <a:r>
              <a:rPr lang="en-US" dirty="0" smtClean="0"/>
              <a:t>Principle #4: Submit to God. </a:t>
            </a:r>
          </a:p>
          <a:p>
            <a:pPr lvl="1"/>
            <a:r>
              <a:rPr lang="en-US" dirty="0" smtClean="0"/>
              <a:t>Proverbs 3:11–12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266409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275</Words>
  <Application>Microsoft Macintosh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Proverbs 3:1–4</vt:lpstr>
      <vt:lpstr>Proverbs 3:1–4</vt:lpstr>
      <vt:lpstr>Slide 3</vt:lpstr>
      <vt:lpstr>We Must Teach our Children   </vt:lpstr>
      <vt:lpstr>Four Principles Our Kids Need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Proverbs 3:1–4</dc:title>
  <dc:creator>TERRY  FRANCIS</dc:creator>
  <cp:lastModifiedBy>Kyle Pope</cp:lastModifiedBy>
  <cp:revision>6</cp:revision>
  <dcterms:created xsi:type="dcterms:W3CDTF">2016-08-29T17:26:15Z</dcterms:created>
  <dcterms:modified xsi:type="dcterms:W3CDTF">2016-08-29T17:26:39Z</dcterms:modified>
</cp:coreProperties>
</file>