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6600"/>
    <a:srgbClr val="006666"/>
    <a:srgbClr val="000066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8" autoAdjust="0"/>
    <p:restoredTop sz="94652" autoAdjust="0"/>
  </p:normalViewPr>
  <p:slideViewPr>
    <p:cSldViewPr>
      <p:cViewPr varScale="1">
        <p:scale>
          <a:sx n="99" d="100"/>
          <a:sy n="99" d="100"/>
        </p:scale>
        <p:origin x="-5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7C2BF-5A4C-E243-9AC7-EDB76AE7E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C0C7A-71B1-9246-B7EB-8CD55E7D9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CABE1-DEEE-7D42-9A74-95719F9B7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F98EC-D689-2044-B16C-C4360AF60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BFBC1-D5D9-4845-ADBF-DB899C03D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B7D44-45ED-A549-9576-F51A17ADC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4D52A-0017-B944-8988-0391C08F9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0478B-7EEA-9C40-90CF-099956FA0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1825D-1BCF-B749-A558-3137F3D64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DE27C-913E-6441-936B-FB36285C6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EEA23-746E-FA41-85B3-B4D0F3F1F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D92D45-F3DC-DA4D-82DB-DA8708613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304800"/>
            <a:ext cx="7238999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en-US" sz="6600" dirty="0">
                <a:solidFill>
                  <a:schemeClr val="accent3">
                    <a:lumMod val="95000"/>
                  </a:schemeClr>
                </a:solidFill>
                <a:effectLst>
                  <a:outerShdw blurRad="76200" dist="76200" dir="2700000" algn="tl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If God Did Not Exist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981200"/>
            <a:ext cx="8610600" cy="3970338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A valid explanation for</a:t>
            </a:r>
          </a:p>
          <a:p>
            <a:pPr algn="ctr">
              <a:defRPr/>
            </a:pPr>
            <a:r>
              <a:rPr lang="en-US" sz="44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life would not exist.</a:t>
            </a:r>
          </a:p>
          <a:p>
            <a:pPr algn="ctr">
              <a:defRPr/>
            </a:pPr>
            <a:endParaRPr lang="en-US" sz="4000" b="1" dirty="0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  <a:p>
            <a:pPr algn="ctr">
              <a:defRPr/>
            </a:pPr>
            <a:r>
              <a:rPr lang="en-US" sz="36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Luke 3:38 – “Adam, </a:t>
            </a:r>
            <a:r>
              <a:rPr lang="en-US" sz="3600" b="1" i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the son </a:t>
            </a:r>
            <a:r>
              <a:rPr lang="en-US" sz="36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of God.”</a:t>
            </a:r>
          </a:p>
          <a:p>
            <a:pPr algn="ctr">
              <a:defRPr/>
            </a:pPr>
            <a:endParaRPr lang="en-US" sz="1600" b="1" dirty="0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  <a:p>
            <a:pPr algn="ctr">
              <a:defRPr/>
            </a:pPr>
            <a:r>
              <a:rPr lang="en-US" sz="36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Life doesn’t come from things         that are not living. </a:t>
            </a:r>
            <a:endParaRPr lang="en-US" sz="3600" b="1" dirty="0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905000"/>
            <a:ext cx="8610600" cy="492442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A true purpose for life</a:t>
            </a:r>
          </a:p>
          <a:p>
            <a:pPr algn="ctr"/>
            <a:r>
              <a:rPr lang="en-US" sz="44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would not exist.</a:t>
            </a:r>
          </a:p>
          <a:p>
            <a:pPr algn="ctr"/>
            <a:endParaRPr lang="en-US" sz="3000" b="1" dirty="0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  <a:p>
            <a:pPr algn="ctr"/>
            <a:r>
              <a:rPr lang="en-US" sz="36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Eccl. 12:13-14 – “Fear God and keep His commandments…this is man’s all.”</a:t>
            </a:r>
          </a:p>
          <a:p>
            <a:pPr algn="ctr"/>
            <a:endParaRPr lang="en-US" sz="1600" b="1" dirty="0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  <a:p>
            <a:pPr algn="ctr"/>
            <a:r>
              <a:rPr lang="en-US" sz="36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Acts 17:26-28 – Seeking God is our purpose on earth.</a:t>
            </a:r>
          </a:p>
          <a:p>
            <a:pPr algn="ctr"/>
            <a:endParaRPr lang="en-US" sz="3600" b="1" dirty="0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304800"/>
            <a:ext cx="7238999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en-US" sz="6600" dirty="0">
                <a:solidFill>
                  <a:schemeClr val="accent3">
                    <a:lumMod val="95000"/>
                  </a:schemeClr>
                </a:solidFill>
                <a:effectLst>
                  <a:outerShdw blurRad="76200" dist="76200" dir="2700000" algn="tl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If God Did Not Exist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828800"/>
            <a:ext cx="8610600" cy="492442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An absolute moral guide</a:t>
            </a:r>
          </a:p>
          <a:p>
            <a:pPr algn="ctr"/>
            <a:r>
              <a:rPr lang="en-US" sz="44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would not exist.</a:t>
            </a:r>
          </a:p>
          <a:p>
            <a:pPr algn="ctr"/>
            <a:endParaRPr lang="en-US" sz="3000" b="1" dirty="0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  <a:p>
            <a:pPr algn="ctr"/>
            <a:r>
              <a:rPr lang="en-US" sz="36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1 Pet. 4:1-5 – Human beings are made to live for God’s will.</a:t>
            </a:r>
          </a:p>
          <a:p>
            <a:pPr algn="ctr"/>
            <a:endParaRPr lang="en-US" sz="1600" b="1" dirty="0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  <a:p>
            <a:pPr algn="ctr"/>
            <a:r>
              <a:rPr lang="en-US" sz="36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Rom. 1:28-31 – What does a world without God look like?</a:t>
            </a:r>
          </a:p>
          <a:p>
            <a:pPr algn="ctr"/>
            <a:endParaRPr lang="en-US" sz="3600" b="1" dirty="0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304800"/>
            <a:ext cx="7238999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en-US" sz="6600" dirty="0">
                <a:solidFill>
                  <a:schemeClr val="accent3">
                    <a:lumMod val="95000"/>
                  </a:schemeClr>
                </a:solidFill>
                <a:effectLst>
                  <a:outerShdw blurRad="76200" dist="76200" dir="2700000" algn="tl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If God Did Not Exist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905000"/>
            <a:ext cx="8610600" cy="4924425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Incentive for doing good</a:t>
            </a:r>
          </a:p>
          <a:p>
            <a:pPr algn="ctr"/>
            <a:r>
              <a:rPr lang="en-US" sz="44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would not exist.</a:t>
            </a:r>
          </a:p>
          <a:p>
            <a:pPr algn="ctr"/>
            <a:endParaRPr lang="en-US" sz="3000" b="1" dirty="0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  <a:p>
            <a:pPr algn="ctr"/>
            <a:r>
              <a:rPr lang="en-US" sz="36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Eph. 2:8-10 – We are God’s workmanship, created for good works.</a:t>
            </a:r>
          </a:p>
          <a:p>
            <a:pPr algn="ctr"/>
            <a:endParaRPr lang="en-US" sz="1600" b="1" dirty="0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  <a:p>
            <a:pPr algn="ctr"/>
            <a:r>
              <a:rPr lang="en-US" sz="36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Rom. 2:5-11 – There are both positive and negative incentives.</a:t>
            </a:r>
          </a:p>
          <a:p>
            <a:pPr algn="ctr"/>
            <a:endParaRPr lang="en-US" sz="3600" b="1" dirty="0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304800"/>
            <a:ext cx="7238999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en-US" sz="6600" dirty="0">
                <a:solidFill>
                  <a:schemeClr val="accent3">
                    <a:lumMod val="95000"/>
                  </a:schemeClr>
                </a:solidFill>
                <a:effectLst>
                  <a:outerShdw blurRad="76200" dist="76200" dir="2700000" algn="tl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If God Did Not Exist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981200"/>
            <a:ext cx="8610600" cy="50784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Hope of something better</a:t>
            </a:r>
          </a:p>
          <a:p>
            <a:pPr algn="ctr"/>
            <a:r>
              <a:rPr lang="en-US" sz="44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would not exist.</a:t>
            </a:r>
          </a:p>
          <a:p>
            <a:pPr algn="ctr"/>
            <a:endParaRPr lang="en-US" sz="3000" b="1" dirty="0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  <a:p>
            <a:pPr algn="ctr"/>
            <a:r>
              <a:rPr lang="en-US" sz="36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Titus 1:1-2 – Hope of eternal life    kept Paul going.</a:t>
            </a:r>
          </a:p>
          <a:p>
            <a:pPr algn="ctr">
              <a:spcBef>
                <a:spcPts val="1200"/>
              </a:spcBef>
            </a:pPr>
            <a:r>
              <a:rPr lang="en-US" sz="3600" b="1" dirty="0">
                <a:solidFill>
                  <a:srgbClr val="F2F2F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Rom. 8:18 – It is not worthy to be compared with this life.</a:t>
            </a:r>
            <a:endParaRPr lang="en-US" sz="1600" b="1" dirty="0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  <a:p>
            <a:pPr algn="ctr"/>
            <a:endParaRPr lang="en-US" sz="1600" b="1" dirty="0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  <a:p>
            <a:pPr algn="ctr"/>
            <a:endParaRPr lang="en-US" sz="3600" b="1" dirty="0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304800"/>
            <a:ext cx="7238999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en-US" sz="6600" dirty="0">
                <a:solidFill>
                  <a:schemeClr val="accent3">
                    <a:lumMod val="95000"/>
                  </a:schemeClr>
                </a:solidFill>
                <a:effectLst>
                  <a:outerShdw blurRad="76200" dist="76200" dir="2700000" algn="tl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If God Did Not Exist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3050</TotalTime>
  <Words>230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ＭＳ Ｐゴシック</vt:lpstr>
      <vt:lpstr>Calibri</vt:lpstr>
      <vt:lpstr>Trebuchet MS</vt:lpstr>
      <vt:lpstr>Custom Design</vt:lpstr>
      <vt:lpstr>Slide 1</vt:lpstr>
      <vt:lpstr>Slide 2</vt:lpstr>
      <vt:lpstr>Slide 3</vt:lpstr>
      <vt:lpstr>Slide 4</vt:lpstr>
      <vt:lpstr>Slide 5</vt:lpstr>
    </vt:vector>
  </TitlesOfParts>
  <Company>sundaysource.org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Kyle Pope</cp:lastModifiedBy>
  <cp:revision>253</cp:revision>
  <dcterms:created xsi:type="dcterms:W3CDTF">2015-03-29T20:05:53Z</dcterms:created>
  <dcterms:modified xsi:type="dcterms:W3CDTF">2015-03-29T20:15:12Z</dcterms:modified>
</cp:coreProperties>
</file>