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Default Extension="fntdata" ContentType="application/x-fontdata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embedTrueTypeFonts="1" saveSubsetFonts="1" autoCompressPictures="0">
  <p:sldMasterIdLst>
    <p:sldMasterId id="2147483649" r:id="rId1"/>
  </p:sldMasterIdLst>
  <p:sldIdLst>
    <p:sldId id="256" r:id="rId2"/>
    <p:sldId id="275" r:id="rId3"/>
    <p:sldId id="276" r:id="rId4"/>
    <p:sldId id="277" r:id="rId5"/>
  </p:sldIdLst>
  <p:sldSz cx="9144000" cy="6858000" type="screen4x3"/>
  <p:notesSz cx="6858000" cy="9144000"/>
  <p:embeddedFontLst>
    <p:embeddedFont>
      <p:font typeface="Rockwell"/>
      <p:regular r:id="rId6"/>
      <p:bold r:id="rId7"/>
      <p:italic r:id="rId8"/>
      <p:boldItalic r:id="rId9"/>
    </p:embeddedFont>
  </p:embeddedFont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horzBarState="maximized"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33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font" Target="fonts/font1.fntdata"/><Relationship Id="rId7" Type="http://schemas.openxmlformats.org/officeDocument/2006/relationships/font" Target="fonts/font2.fntdata"/><Relationship Id="rId8" Type="http://schemas.openxmlformats.org/officeDocument/2006/relationships/font" Target="fonts/font3.fntdata"/><Relationship Id="rId9" Type="http://schemas.openxmlformats.org/officeDocument/2006/relationships/font" Target="fonts/font4.fntdata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4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18435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36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37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38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39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40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41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8442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8443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444" name="Rectangle 12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8445" name="Rectangle 13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8446" name="Rectangle 14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6E208E6-64C9-B942-8964-8BECDE3ACAC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F50CE95C-C78B-134F-9CA2-BB7B75CCA7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44A58CB-8A9D-6747-A2A6-D9AC21484B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5BB3CC9-A2CE-454B-8270-6341A7CEDCA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E7AEB57-BB9D-3D4E-9506-46CFDA9F7B3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11CE032-0CA4-6246-9DAE-B192E7E103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52E3DD3-8C14-0141-BA12-B29AD9F1F5F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FBCA14F-C2FF-8446-9E56-2B73696A087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5B4D9E6-A781-7749-BDD8-CE46ED86020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AE109FBD-334E-2644-A00D-53A8997A4F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CDFD645-F25C-4444-B27B-20FA0839157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0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17411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12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13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14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15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16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17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7418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7419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420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17421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17422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2127A8D3-B1F8-5640-A0BC-29C064866F80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ＭＳ Ｐゴシック" charset="-128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ＭＳ Ｐゴシック" charset="-128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ＭＳ Ｐゴシック" charset="-128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228600"/>
            <a:ext cx="7772400" cy="1555750"/>
          </a:xfrm>
        </p:spPr>
        <p:txBody>
          <a:bodyPr/>
          <a:lstStyle/>
          <a:p>
            <a:r>
              <a:rPr lang="en-US" sz="4400" b="1" dirty="0" smtClean="0">
                <a:effectLst/>
                <a:latin typeface="Rockwell"/>
                <a:cs typeface="Rockwell"/>
              </a:rPr>
              <a:t>Facing The </a:t>
            </a:r>
            <a:r>
              <a:rPr lang="en-US" sz="4400" b="1" dirty="0">
                <a:effectLst/>
                <a:latin typeface="Rockwell"/>
                <a:cs typeface="Rockwell"/>
              </a:rPr>
              <a:t>Pressure Of Being A Christian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90600" y="1981200"/>
            <a:ext cx="7467600" cy="4582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US" sz="3200" dirty="0" smtClean="0">
                <a:latin typeface="Rockwell"/>
                <a:cs typeface="Rockwell"/>
              </a:rPr>
              <a:t>What Pressures Does a Christian Face?</a:t>
            </a:r>
          </a:p>
          <a:p>
            <a:pPr marL="284163" indent="-284163">
              <a:lnSpc>
                <a:spcPct val="110000"/>
              </a:lnSpc>
              <a:buFont typeface="Arial"/>
              <a:buChar char="•"/>
            </a:pPr>
            <a:r>
              <a:rPr lang="en-US" sz="2900" dirty="0" smtClean="0">
                <a:latin typeface="Rockwell"/>
                <a:cs typeface="Rockwell"/>
              </a:rPr>
              <a:t>It is difficult and lonely (Matt. 7:13-14).</a:t>
            </a:r>
          </a:p>
          <a:p>
            <a:pPr marL="284163" indent="-284163">
              <a:lnSpc>
                <a:spcPct val="110000"/>
              </a:lnSpc>
              <a:buFont typeface="Arial"/>
              <a:buChar char="•"/>
            </a:pPr>
            <a:r>
              <a:rPr lang="en-US" sz="2900" dirty="0" smtClean="0">
                <a:latin typeface="Rockwell"/>
                <a:cs typeface="Rockwell"/>
              </a:rPr>
              <a:t>There is persecution (Matt. 5:10-11).</a:t>
            </a:r>
          </a:p>
          <a:p>
            <a:pPr marL="284163" indent="-284163">
              <a:lnSpc>
                <a:spcPct val="110000"/>
              </a:lnSpc>
              <a:buFont typeface="Arial"/>
              <a:buChar char="•"/>
            </a:pPr>
            <a:r>
              <a:rPr lang="en-US" sz="2900" dirty="0" smtClean="0">
                <a:latin typeface="Rockwell"/>
                <a:cs typeface="Rockwell"/>
              </a:rPr>
              <a:t>There is rejection (John 12:42-43).</a:t>
            </a:r>
          </a:p>
          <a:p>
            <a:pPr marL="284163" indent="-284163">
              <a:lnSpc>
                <a:spcPct val="110000"/>
              </a:lnSpc>
              <a:buFont typeface="Arial"/>
              <a:buChar char="•"/>
            </a:pPr>
            <a:r>
              <a:rPr lang="en-US" sz="2900" dirty="0" smtClean="0">
                <a:latin typeface="Rockwell"/>
                <a:cs typeface="Rockwell"/>
              </a:rPr>
              <a:t>The Christian is considered strange—the Christian is spoken against (1 Pet. 4:3-4).</a:t>
            </a:r>
          </a:p>
          <a:p>
            <a:pPr marL="741363" lvl="1" indent="-284163">
              <a:lnSpc>
                <a:spcPct val="110000"/>
              </a:lnSpc>
              <a:buFont typeface="Wingdings" charset="2"/>
              <a:buChar char="ü"/>
            </a:pPr>
            <a:r>
              <a:rPr lang="en-US" sz="2500" dirty="0" smtClean="0">
                <a:latin typeface="Rockwell"/>
                <a:cs typeface="Rockwell"/>
              </a:rPr>
              <a:t>“Lewdness” —”shamelessness” (Thayer).</a:t>
            </a:r>
          </a:p>
          <a:p>
            <a:pPr marL="741363" lvl="1" indent="-284163">
              <a:lnSpc>
                <a:spcPct val="110000"/>
              </a:lnSpc>
              <a:buFont typeface="Wingdings" charset="2"/>
              <a:buChar char="ü"/>
            </a:pPr>
            <a:r>
              <a:rPr lang="en-US" sz="2500" dirty="0" smtClean="0">
                <a:latin typeface="Rockwell"/>
                <a:cs typeface="Rockwell"/>
              </a:rPr>
              <a:t>“Lusts”</a:t>
            </a:r>
          </a:p>
          <a:p>
            <a:pPr marL="741363" lvl="1" indent="-284163">
              <a:lnSpc>
                <a:spcPct val="110000"/>
              </a:lnSpc>
              <a:buFont typeface="Wingdings" charset="2"/>
              <a:buChar char="ü"/>
            </a:pPr>
            <a:r>
              <a:rPr lang="en-US" sz="2500" dirty="0" smtClean="0">
                <a:latin typeface="Rockwell"/>
                <a:cs typeface="Rockwell"/>
              </a:rPr>
              <a:t>“Drunkenness, revelries, drinking parties.”</a:t>
            </a:r>
            <a:endParaRPr lang="en-US" sz="2500" dirty="0">
              <a:latin typeface="Rockwell"/>
              <a:cs typeface="Rockwell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6" grpId="0" build="p" bldLvl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228600"/>
            <a:ext cx="7772400" cy="1555750"/>
          </a:xfrm>
        </p:spPr>
        <p:txBody>
          <a:bodyPr/>
          <a:lstStyle/>
          <a:p>
            <a:r>
              <a:rPr lang="en-US" sz="4400" b="1" dirty="0" smtClean="0">
                <a:effectLst/>
                <a:latin typeface="Rockwell"/>
                <a:cs typeface="Rockwell"/>
              </a:rPr>
              <a:t>Facing The </a:t>
            </a:r>
            <a:r>
              <a:rPr lang="en-US" sz="4400" b="1" dirty="0">
                <a:effectLst/>
                <a:latin typeface="Rockwell"/>
                <a:cs typeface="Rockwell"/>
              </a:rPr>
              <a:t>Pressure Of Being A Christian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85800" y="1905000"/>
            <a:ext cx="7848600" cy="51724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0000"/>
              </a:lnSpc>
              <a:spcAft>
                <a:spcPts val="600"/>
              </a:spcAft>
            </a:pPr>
            <a:r>
              <a:rPr lang="en-US" sz="3200" dirty="0" smtClean="0">
                <a:latin typeface="Rockwell"/>
                <a:cs typeface="Rockwell"/>
              </a:rPr>
              <a:t>1.  Pressure from Those Walking in Lewdness and Lusts.</a:t>
            </a:r>
          </a:p>
          <a:p>
            <a:pPr marL="284163" indent="-284163">
              <a:lnSpc>
                <a:spcPct val="110000"/>
              </a:lnSpc>
              <a:buFont typeface="Arial"/>
              <a:buChar char="•"/>
            </a:pPr>
            <a:r>
              <a:rPr lang="en-US" sz="2800" dirty="0" smtClean="0">
                <a:latin typeface="Rockwell"/>
                <a:cs typeface="Rockwell"/>
              </a:rPr>
              <a:t>Christians are to come out from sinners and be separate (2 Cor. 6:16-17).</a:t>
            </a:r>
          </a:p>
          <a:p>
            <a:pPr marL="284163" indent="-284163">
              <a:lnSpc>
                <a:spcPct val="110000"/>
              </a:lnSpc>
              <a:buFont typeface="Arial"/>
              <a:buChar char="•"/>
            </a:pPr>
            <a:r>
              <a:rPr lang="en-US" sz="2800" dirty="0" smtClean="0">
                <a:latin typeface="Rockwell"/>
                <a:cs typeface="Rockwell"/>
              </a:rPr>
              <a:t>Christians must abstain from sinful fleshly lusts (1 Pet. 2:11-12).</a:t>
            </a:r>
          </a:p>
          <a:p>
            <a:pPr marL="284163" indent="-284163">
              <a:lnSpc>
                <a:spcPct val="110000"/>
              </a:lnSpc>
              <a:buFont typeface="Arial"/>
              <a:buChar char="•"/>
            </a:pPr>
            <a:r>
              <a:rPr lang="en-US" sz="2800" dirty="0" smtClean="0">
                <a:latin typeface="Rockwell"/>
                <a:cs typeface="Rockwell"/>
              </a:rPr>
              <a:t>No fellowship with darkness (Eph. 5:11-12).</a:t>
            </a:r>
          </a:p>
          <a:p>
            <a:pPr marL="284163" indent="-284163">
              <a:lnSpc>
                <a:spcPct val="110000"/>
              </a:lnSpc>
              <a:buFont typeface="Arial"/>
              <a:buChar char="•"/>
            </a:pPr>
            <a:r>
              <a:rPr lang="en-US" sz="2800" dirty="0" smtClean="0">
                <a:latin typeface="Rockwell"/>
                <a:cs typeface="Rockwell"/>
              </a:rPr>
              <a:t>“Set nothing wicked before my eyes”   </a:t>
            </a:r>
          </a:p>
          <a:p>
            <a:pPr marL="284163" indent="-284163">
              <a:lnSpc>
                <a:spcPct val="110000"/>
              </a:lnSpc>
            </a:pPr>
            <a:r>
              <a:rPr lang="en-US" sz="2800" dirty="0" smtClean="0">
                <a:latin typeface="Rockwell"/>
                <a:cs typeface="Rockwell"/>
              </a:rPr>
              <a:t>   (Psa. 101:3-4).</a:t>
            </a:r>
          </a:p>
          <a:p>
            <a:pPr marL="284163" indent="-284163">
              <a:lnSpc>
                <a:spcPct val="110000"/>
              </a:lnSpc>
              <a:buFont typeface="Arial"/>
              <a:buChar char="•"/>
            </a:pPr>
            <a:endParaRPr lang="en-US" sz="2900" dirty="0" smtClean="0">
              <a:latin typeface="Rockwell"/>
              <a:cs typeface="Rockwell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bldLvl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228600"/>
            <a:ext cx="7772400" cy="1555750"/>
          </a:xfrm>
        </p:spPr>
        <p:txBody>
          <a:bodyPr/>
          <a:lstStyle/>
          <a:p>
            <a:r>
              <a:rPr lang="en-US" sz="4400" b="1" dirty="0" smtClean="0">
                <a:effectLst/>
                <a:latin typeface="Rockwell"/>
                <a:cs typeface="Rockwell"/>
              </a:rPr>
              <a:t>Facing The </a:t>
            </a:r>
            <a:r>
              <a:rPr lang="en-US" sz="4400" b="1" dirty="0">
                <a:effectLst/>
                <a:latin typeface="Rockwell"/>
                <a:cs typeface="Rockwell"/>
              </a:rPr>
              <a:t>Pressure Of Being A Christian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38200" y="2209800"/>
            <a:ext cx="7848600" cy="3990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0000"/>
              </a:lnSpc>
              <a:spcAft>
                <a:spcPts val="600"/>
              </a:spcAft>
            </a:pPr>
            <a:r>
              <a:rPr lang="en-US" sz="3200" dirty="0" smtClean="0">
                <a:latin typeface="Rockwell"/>
                <a:cs typeface="Rockwell"/>
              </a:rPr>
              <a:t>2.  Pressure from Those Walking in Drunkenness and Drinking Parties.</a:t>
            </a:r>
          </a:p>
          <a:p>
            <a:pPr marL="284163" indent="-284163">
              <a:lnSpc>
                <a:spcPct val="160000"/>
              </a:lnSpc>
              <a:buFont typeface="Arial"/>
              <a:buChar char="•"/>
            </a:pPr>
            <a:r>
              <a:rPr lang="en-US" sz="2800" dirty="0" smtClean="0">
                <a:latin typeface="Rockwell"/>
                <a:cs typeface="Rockwell"/>
              </a:rPr>
              <a:t>“Wine is a mocker” (Prov. 20:1).</a:t>
            </a:r>
          </a:p>
          <a:p>
            <a:pPr marL="284163" indent="-284163">
              <a:lnSpc>
                <a:spcPct val="160000"/>
              </a:lnSpc>
              <a:buFont typeface="Arial"/>
              <a:buChar char="•"/>
            </a:pPr>
            <a:r>
              <a:rPr lang="en-US" sz="2800" dirty="0" smtClean="0">
                <a:latin typeface="Rockwell"/>
                <a:cs typeface="Rockwell"/>
              </a:rPr>
              <a:t>Drinking causes woe (Prov. 23:29-30).</a:t>
            </a:r>
          </a:p>
          <a:p>
            <a:pPr marL="284163" indent="-284163">
              <a:lnSpc>
                <a:spcPct val="160000"/>
              </a:lnSpc>
              <a:buFont typeface="Arial"/>
              <a:buChar char="•"/>
            </a:pPr>
            <a:r>
              <a:rPr lang="en-US" sz="2800" dirty="0" smtClean="0">
                <a:latin typeface="Rockwell"/>
                <a:cs typeface="Rockwell"/>
              </a:rPr>
              <a:t>It leads to lewdness and lust (Hab.  2:15).</a:t>
            </a:r>
          </a:p>
          <a:p>
            <a:pPr marL="284163" indent="-284163">
              <a:lnSpc>
                <a:spcPct val="160000"/>
              </a:lnSpc>
              <a:buFont typeface="Arial"/>
              <a:buChar char="•"/>
            </a:pPr>
            <a:endParaRPr lang="en-US" sz="2900" dirty="0" smtClean="0">
              <a:latin typeface="Rockwell"/>
              <a:cs typeface="Rockwell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228600"/>
            <a:ext cx="7772400" cy="1555750"/>
          </a:xfrm>
        </p:spPr>
        <p:txBody>
          <a:bodyPr/>
          <a:lstStyle/>
          <a:p>
            <a:r>
              <a:rPr lang="en-US" sz="4400" b="1" dirty="0" smtClean="0">
                <a:effectLst/>
                <a:latin typeface="Rockwell"/>
                <a:cs typeface="Rockwell"/>
              </a:rPr>
              <a:t>Facing The </a:t>
            </a:r>
            <a:r>
              <a:rPr lang="en-US" sz="4400" b="1" dirty="0">
                <a:effectLst/>
                <a:latin typeface="Rockwell"/>
                <a:cs typeface="Rockwell"/>
              </a:rPr>
              <a:t>Pressure Of Being A Christian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90600" y="1828800"/>
            <a:ext cx="7467600" cy="47510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US" sz="3200" dirty="0" smtClean="0">
                <a:latin typeface="Rockwell"/>
                <a:cs typeface="Rockwell"/>
              </a:rPr>
              <a:t>What Pressures Does a Christian Face?</a:t>
            </a:r>
          </a:p>
          <a:p>
            <a:pPr marL="284163" indent="-284163">
              <a:lnSpc>
                <a:spcPct val="110000"/>
              </a:lnSpc>
              <a:buFont typeface="Arial"/>
              <a:buChar char="•"/>
            </a:pPr>
            <a:r>
              <a:rPr lang="en-US" sz="2900" dirty="0" smtClean="0">
                <a:latin typeface="Rockwell"/>
                <a:cs typeface="Rockwell"/>
              </a:rPr>
              <a:t>It is difficult and lonely (Matt. 7:13-14).</a:t>
            </a:r>
          </a:p>
          <a:p>
            <a:pPr marL="284163" indent="-284163">
              <a:lnSpc>
                <a:spcPct val="110000"/>
              </a:lnSpc>
              <a:buFont typeface="Arial"/>
              <a:buChar char="•"/>
            </a:pPr>
            <a:r>
              <a:rPr lang="en-US" sz="2900" dirty="0" smtClean="0">
                <a:latin typeface="Rockwell"/>
                <a:cs typeface="Rockwell"/>
              </a:rPr>
              <a:t>There is persecution (Matt. 5:10-11).</a:t>
            </a:r>
          </a:p>
          <a:p>
            <a:pPr marL="284163" indent="-284163">
              <a:lnSpc>
                <a:spcPct val="110000"/>
              </a:lnSpc>
              <a:buFont typeface="Arial"/>
              <a:buChar char="•"/>
            </a:pPr>
            <a:r>
              <a:rPr lang="en-US" sz="2900" dirty="0" smtClean="0">
                <a:latin typeface="Rockwell"/>
                <a:cs typeface="Rockwell"/>
              </a:rPr>
              <a:t>There is rejection (John 12:42-43).</a:t>
            </a:r>
          </a:p>
          <a:p>
            <a:pPr marL="284163" indent="-284163">
              <a:lnSpc>
                <a:spcPct val="110000"/>
              </a:lnSpc>
              <a:buFont typeface="Arial"/>
              <a:buChar char="•"/>
            </a:pPr>
            <a:r>
              <a:rPr lang="en-US" sz="2900" dirty="0" smtClean="0">
                <a:latin typeface="Rockwell"/>
                <a:cs typeface="Rockwell"/>
              </a:rPr>
              <a:t>The Christian is considered strange—the Christian is spoken against (1 Pet. 4:3-4).</a:t>
            </a:r>
          </a:p>
          <a:p>
            <a:pPr marL="284163" indent="-284163">
              <a:lnSpc>
                <a:spcPct val="110000"/>
              </a:lnSpc>
              <a:buFont typeface="Arial"/>
              <a:buChar char="•"/>
            </a:pPr>
            <a:r>
              <a:rPr lang="en-US" sz="2900" dirty="0" smtClean="0">
                <a:latin typeface="Rockwell"/>
                <a:cs typeface="Rockwell"/>
              </a:rPr>
              <a:t>Pressure from false teaching </a:t>
            </a:r>
            <a:r>
              <a:rPr lang="en-US" sz="2500" dirty="0" smtClean="0">
                <a:latin typeface="Rockwell"/>
                <a:cs typeface="Rockwell"/>
              </a:rPr>
              <a:t>(2 Pet. 2:1-2).</a:t>
            </a:r>
          </a:p>
          <a:p>
            <a:pPr marL="284163" indent="-284163" algn="ctr">
              <a:lnSpc>
                <a:spcPct val="110000"/>
              </a:lnSpc>
              <a:spcBef>
                <a:spcPts val="1200"/>
              </a:spcBef>
            </a:pPr>
            <a:r>
              <a:rPr lang="en-US" sz="2800" i="1" dirty="0" smtClean="0">
                <a:latin typeface="Rockwell"/>
                <a:cs typeface="Rockwell"/>
              </a:rPr>
              <a:t>“But you, O man of God”</a:t>
            </a:r>
            <a:r>
              <a:rPr lang="en-US" sz="2800" dirty="0" smtClean="0">
                <a:latin typeface="Rockwell"/>
                <a:cs typeface="Rockwell"/>
              </a:rPr>
              <a:t> </a:t>
            </a:r>
          </a:p>
          <a:p>
            <a:pPr marL="284163" indent="-284163" algn="ctr">
              <a:lnSpc>
                <a:spcPct val="110000"/>
              </a:lnSpc>
              <a:spcBef>
                <a:spcPts val="0"/>
              </a:spcBef>
            </a:pPr>
            <a:r>
              <a:rPr lang="en-US" sz="2800" dirty="0" smtClean="0">
                <a:latin typeface="Rockwell"/>
                <a:cs typeface="Rockwell"/>
              </a:rPr>
              <a:t>(1 Tim. 6:11-16).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bldLvl="2"/>
    </p:bldLst>
  </p:timing>
</p:sld>
</file>

<file path=ppt/theme/theme1.xml><?xml version="1.0" encoding="utf-8"?>
<a:theme xmlns:a="http://schemas.openxmlformats.org/drawingml/2006/main" name="Orbit">
  <a:themeElements>
    <a:clrScheme name="Orbit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Orbi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Orbit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bit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360</Words>
  <Application>Microsoft Macintosh PowerPoint</Application>
  <PresentationFormat>On-screen Show (4:3)</PresentationFormat>
  <Paragraphs>30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Rockwell</vt:lpstr>
      <vt:lpstr>Orbit</vt:lpstr>
      <vt:lpstr>Facing The Pressure Of Being A Christian</vt:lpstr>
      <vt:lpstr>Facing The Pressure Of Being A Christian</vt:lpstr>
      <vt:lpstr>Facing The Pressure Of Being A Christian</vt:lpstr>
      <vt:lpstr>Facing The Pressure Of Being A Christian</vt:lpstr>
    </vt:vector>
  </TitlesOfParts>
  <Company> CofC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Withstanding The Pressure Of Being A Christian</dc:title>
  <dc:creator>Wayne Fancher</dc:creator>
  <cp:lastModifiedBy>Kyle Pope</cp:lastModifiedBy>
  <cp:revision>10</cp:revision>
  <dcterms:created xsi:type="dcterms:W3CDTF">2015-08-09T23:28:24Z</dcterms:created>
  <dcterms:modified xsi:type="dcterms:W3CDTF">2015-08-09T23:33:49Z</dcterms:modified>
</cp:coreProperties>
</file>