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diagrams/colors2.xml" ContentType="application/vnd.openxmlformats-officedocument.drawingml.diagramColors+xml"/>
  <Default Extension="jpeg" ContentType="image/jpeg"/>
  <Default Extension="xml" ContentType="application/xml"/>
  <Override PartName="/ppt/diagrams/data2.xml" ContentType="application/vnd.openxmlformats-officedocument.drawingml.diagramData+xml"/>
  <Override PartName="/ppt/tableStyles.xml" ContentType="application/vnd.openxmlformats-officedocument.presentationml.tableStyles+xml"/>
  <Override PartName="/ppt/diagrams/drawing2.xml" ContentType="application/vnd.ms-office.drawingml.diagramDrawing+xml"/>
  <Override PartName="/ppt/slideLayouts/slideLayout8.xml" ContentType="application/vnd.openxmlformats-officedocument.presentationml.slideLayout+xml"/>
  <Override PartName="/ppt/diagrams/layout2.xml" ContentType="application/vnd.openxmlformats-officedocument.drawingml.diagram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slideLayouts/slideLayout7.xml" ContentType="application/vnd.openxmlformats-officedocument.presentationml.slideLayout+xml"/>
  <Override PartName="/ppt/diagrams/layout1.xml" ContentType="application/vnd.openxmlformats-officedocument.drawingml.diagram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diagrams/quickStyle2.xml" ContentType="application/vnd.openxmlformats-officedocument.drawingml.diagramStyl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Default Extension="fntdata" ContentType="application/x-fontdata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embedTrueTypeFonts="1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embeddedFontLst>
    <p:embeddedFont>
      <p:font typeface="Calibri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font" Target="fonts/font1.fntdata"/><Relationship Id="rId6" Type="http://schemas.openxmlformats.org/officeDocument/2006/relationships/font" Target="fonts/font2.fntdata"/><Relationship Id="rId7" Type="http://schemas.openxmlformats.org/officeDocument/2006/relationships/font" Target="fonts/font3.fntdata"/><Relationship Id="rId8" Type="http://schemas.openxmlformats.org/officeDocument/2006/relationships/font" Target="fonts/font4.fntdata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8BD05E-5A48-F341-9A01-2D080D39AAE6}" type="doc">
      <dgm:prSet loTypeId="urn:microsoft.com/office/officeart/2005/8/layout/venn2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8457B5-903E-1143-87FD-40925B65F908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4C7BA102-3F94-4749-B9FA-C850B77808F1}" type="parTrans" cxnId="{9123254F-C8F9-284D-9EB5-253B2CA93D80}">
      <dgm:prSet/>
      <dgm:spPr/>
      <dgm:t>
        <a:bodyPr/>
        <a:lstStyle/>
        <a:p>
          <a:endParaRPr lang="en-US"/>
        </a:p>
      </dgm:t>
    </dgm:pt>
    <dgm:pt modelId="{2E6CD3A4-AB55-0645-B822-18237E65673F}" type="sibTrans" cxnId="{9123254F-C8F9-284D-9EB5-253B2CA93D80}">
      <dgm:prSet/>
      <dgm:spPr/>
      <dgm:t>
        <a:bodyPr/>
        <a:lstStyle/>
        <a:p>
          <a:endParaRPr lang="en-US"/>
        </a:p>
      </dgm:t>
    </dgm:pt>
    <dgm:pt modelId="{ACC9761B-0279-6D42-8AE1-AF5D2F1EFF4F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46896976-2DFF-6043-9F4E-5870E8EDE07B}" type="sibTrans" cxnId="{68501BE4-90D7-9041-9B53-098A62DEBB89}">
      <dgm:prSet/>
      <dgm:spPr/>
      <dgm:t>
        <a:bodyPr/>
        <a:lstStyle/>
        <a:p>
          <a:endParaRPr lang="en-US"/>
        </a:p>
      </dgm:t>
    </dgm:pt>
    <dgm:pt modelId="{22E688EB-9060-3E4F-91A4-8504D86523EC}" type="parTrans" cxnId="{68501BE4-90D7-9041-9B53-098A62DEBB89}">
      <dgm:prSet/>
      <dgm:spPr/>
      <dgm:t>
        <a:bodyPr/>
        <a:lstStyle/>
        <a:p>
          <a:endParaRPr lang="en-US"/>
        </a:p>
      </dgm:t>
    </dgm:pt>
    <dgm:pt modelId="{E19AB607-A25B-4A4F-8624-5C606F01C5E4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FA059FFF-758C-E845-8833-9172800779E8}" type="parTrans" cxnId="{C67E14AB-B4AF-0D44-AAF1-B24C6A286825}">
      <dgm:prSet/>
      <dgm:spPr/>
      <dgm:t>
        <a:bodyPr/>
        <a:lstStyle/>
        <a:p>
          <a:endParaRPr lang="en-US"/>
        </a:p>
      </dgm:t>
    </dgm:pt>
    <dgm:pt modelId="{F8920ECA-9A61-5A4D-9852-232C5C02B7CC}" type="sibTrans" cxnId="{C67E14AB-B4AF-0D44-AAF1-B24C6A286825}">
      <dgm:prSet/>
      <dgm:spPr/>
      <dgm:t>
        <a:bodyPr/>
        <a:lstStyle/>
        <a:p>
          <a:endParaRPr lang="en-US"/>
        </a:p>
      </dgm:t>
    </dgm:pt>
    <dgm:pt modelId="{41B7C0C9-4548-3D47-9BCF-32546F0F48B6}">
      <dgm:prSet/>
      <dgm:spPr/>
      <dgm:t>
        <a:bodyPr/>
        <a:lstStyle/>
        <a:p>
          <a:endParaRPr lang="en-US" dirty="0"/>
        </a:p>
      </dgm:t>
    </dgm:pt>
    <dgm:pt modelId="{9D506563-EDE4-8D45-83E0-7E65D8CACE7E}" type="parTrans" cxnId="{B36C8E9E-8CFF-7B41-8FF8-1C850B50BEF5}">
      <dgm:prSet/>
      <dgm:spPr/>
      <dgm:t>
        <a:bodyPr/>
        <a:lstStyle/>
        <a:p>
          <a:endParaRPr lang="en-US"/>
        </a:p>
      </dgm:t>
    </dgm:pt>
    <dgm:pt modelId="{0BDCF89F-BD8A-DA41-AF3D-C5C65DAA0FEC}" type="sibTrans" cxnId="{B36C8E9E-8CFF-7B41-8FF8-1C850B50BEF5}">
      <dgm:prSet/>
      <dgm:spPr/>
      <dgm:t>
        <a:bodyPr/>
        <a:lstStyle/>
        <a:p>
          <a:endParaRPr lang="en-US"/>
        </a:p>
      </dgm:t>
    </dgm:pt>
    <dgm:pt modelId="{E0FBB3F7-C21E-5C4C-9966-E3E953C3B96B}">
      <dgm:prSet/>
      <dgm:spPr/>
      <dgm:t>
        <a:bodyPr/>
        <a:lstStyle/>
        <a:p>
          <a:endParaRPr lang="en-US" dirty="0"/>
        </a:p>
      </dgm:t>
    </dgm:pt>
    <dgm:pt modelId="{14A9A65B-9A88-3144-A69D-1F49C5A2F8D5}" type="parTrans" cxnId="{D4406817-B891-3141-BDEC-5C6A085EE860}">
      <dgm:prSet/>
      <dgm:spPr/>
      <dgm:t>
        <a:bodyPr/>
        <a:lstStyle/>
        <a:p>
          <a:endParaRPr lang="en-US"/>
        </a:p>
      </dgm:t>
    </dgm:pt>
    <dgm:pt modelId="{87FA5109-26DA-4E4E-BBCD-936127E5DCDD}" type="sibTrans" cxnId="{D4406817-B891-3141-BDEC-5C6A085EE860}">
      <dgm:prSet/>
      <dgm:spPr/>
      <dgm:t>
        <a:bodyPr/>
        <a:lstStyle/>
        <a:p>
          <a:endParaRPr lang="en-US"/>
        </a:p>
      </dgm:t>
    </dgm:pt>
    <dgm:pt modelId="{D4947AEE-D60C-3E46-B459-C332D3414E14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36BBDCF0-7BAF-454D-9323-3E041457CDBB}" type="parTrans" cxnId="{BF68475A-6829-C74E-A8EA-1EA45EB89CA7}">
      <dgm:prSet/>
      <dgm:spPr/>
      <dgm:t>
        <a:bodyPr/>
        <a:lstStyle/>
        <a:p>
          <a:endParaRPr lang="en-US"/>
        </a:p>
      </dgm:t>
    </dgm:pt>
    <dgm:pt modelId="{2405DC27-7FCA-C24F-920A-970D98AAD5F1}" type="sibTrans" cxnId="{BF68475A-6829-C74E-A8EA-1EA45EB89CA7}">
      <dgm:prSet/>
      <dgm:spPr/>
      <dgm:t>
        <a:bodyPr/>
        <a:lstStyle/>
        <a:p>
          <a:endParaRPr lang="en-US"/>
        </a:p>
      </dgm:t>
    </dgm:pt>
    <dgm:pt modelId="{5E862517-C38D-C742-A06B-453DDFFBF9DB}" type="pres">
      <dgm:prSet presAssocID="{738BD05E-5A48-F341-9A01-2D080D39AAE6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905194-6EA3-894E-9CA6-15EC18395D74}" type="pres">
      <dgm:prSet presAssocID="{738BD05E-5A48-F341-9A01-2D080D39AAE6}" presName="comp1" presStyleCnt="0"/>
      <dgm:spPr/>
    </dgm:pt>
    <dgm:pt modelId="{DC0B1A61-5A3C-8349-B106-4FDD7A9942FF}" type="pres">
      <dgm:prSet presAssocID="{738BD05E-5A48-F341-9A01-2D080D39AAE6}" presName="circle1" presStyleLbl="node1" presStyleIdx="0" presStyleCnt="6"/>
      <dgm:spPr/>
      <dgm:t>
        <a:bodyPr/>
        <a:lstStyle/>
        <a:p>
          <a:endParaRPr lang="en-US"/>
        </a:p>
      </dgm:t>
    </dgm:pt>
    <dgm:pt modelId="{9F3535FD-6CEF-D842-A9B8-5F57C866930A}" type="pres">
      <dgm:prSet presAssocID="{738BD05E-5A48-F341-9A01-2D080D39AAE6}" presName="c1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910BE4-4FA6-EC41-BFC0-939CCD2CFDB3}" type="pres">
      <dgm:prSet presAssocID="{738BD05E-5A48-F341-9A01-2D080D39AAE6}" presName="comp2" presStyleCnt="0"/>
      <dgm:spPr/>
    </dgm:pt>
    <dgm:pt modelId="{CD369518-CFCE-B34F-8142-D2785899FDB9}" type="pres">
      <dgm:prSet presAssocID="{738BD05E-5A48-F341-9A01-2D080D39AAE6}" presName="circle2" presStyleLbl="node1" presStyleIdx="1" presStyleCnt="6" custScaleX="47356" custScaleY="49209" custLinFactNeighborX="-34854" custLinFactNeighborY="-12357"/>
      <dgm:spPr/>
      <dgm:t>
        <a:bodyPr/>
        <a:lstStyle/>
        <a:p>
          <a:endParaRPr lang="en-US"/>
        </a:p>
      </dgm:t>
    </dgm:pt>
    <dgm:pt modelId="{954BA7F3-32C5-C44D-9E5B-D6F4DBF4E602}" type="pres">
      <dgm:prSet presAssocID="{738BD05E-5A48-F341-9A01-2D080D39AAE6}" presName="c2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2D2801-2267-E843-9921-D6C76D1768D1}" type="pres">
      <dgm:prSet presAssocID="{738BD05E-5A48-F341-9A01-2D080D39AAE6}" presName="comp3" presStyleCnt="0"/>
      <dgm:spPr/>
    </dgm:pt>
    <dgm:pt modelId="{E4064BF6-D5C3-C84C-A552-B318E328504C}" type="pres">
      <dgm:prSet presAssocID="{738BD05E-5A48-F341-9A01-2D080D39AAE6}" presName="circle3" presStyleLbl="node1" presStyleIdx="2" presStyleCnt="6" custScaleX="51132" custScaleY="51483" custLinFactNeighborX="41611" custLinFactNeighborY="-25844"/>
      <dgm:spPr/>
      <dgm:t>
        <a:bodyPr/>
        <a:lstStyle/>
        <a:p>
          <a:endParaRPr lang="en-US"/>
        </a:p>
      </dgm:t>
    </dgm:pt>
    <dgm:pt modelId="{9353BA49-EDB1-F84C-BE5E-0F87D11CE43F}" type="pres">
      <dgm:prSet presAssocID="{738BD05E-5A48-F341-9A01-2D080D39AAE6}" presName="c3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377D12-E704-8B4A-9BC4-ED4DF7E9B8C3}" type="pres">
      <dgm:prSet presAssocID="{738BD05E-5A48-F341-9A01-2D080D39AAE6}" presName="comp4" presStyleCnt="0"/>
      <dgm:spPr/>
    </dgm:pt>
    <dgm:pt modelId="{9647CCEC-2F13-7348-BF8E-EBFEBD949EA5}" type="pres">
      <dgm:prSet presAssocID="{738BD05E-5A48-F341-9A01-2D080D39AAE6}" presName="circle4" presStyleLbl="node1" presStyleIdx="3" presStyleCnt="6" custScaleX="76390" custScaleY="76390" custLinFactNeighborX="5113" custLinFactNeighborY="11805"/>
      <dgm:spPr/>
      <dgm:t>
        <a:bodyPr/>
        <a:lstStyle/>
        <a:p>
          <a:endParaRPr lang="en-US"/>
        </a:p>
      </dgm:t>
    </dgm:pt>
    <dgm:pt modelId="{7AA46088-480C-3746-A4E2-DAF72C5A698E}" type="pres">
      <dgm:prSet presAssocID="{738BD05E-5A48-F341-9A01-2D080D39AAE6}" presName="c4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CEE176-9E26-8345-BC31-05EF00EACA29}" type="pres">
      <dgm:prSet presAssocID="{738BD05E-5A48-F341-9A01-2D080D39AAE6}" presName="comp5" presStyleCnt="0"/>
      <dgm:spPr/>
    </dgm:pt>
    <dgm:pt modelId="{E38E305B-EDB1-974A-8859-92FB003F3894}" type="pres">
      <dgm:prSet presAssocID="{738BD05E-5A48-F341-9A01-2D080D39AAE6}" presName="circle5" presStyleLbl="node1" presStyleIdx="4" presStyleCnt="6" custScaleX="61223" custScaleY="61223" custLinFactNeighborX="12707" custLinFactNeighborY="16232"/>
      <dgm:spPr/>
      <dgm:t>
        <a:bodyPr/>
        <a:lstStyle/>
        <a:p>
          <a:endParaRPr lang="en-US"/>
        </a:p>
      </dgm:t>
    </dgm:pt>
    <dgm:pt modelId="{15EDB165-5E28-C840-9653-A8FD7D6AC4D2}" type="pres">
      <dgm:prSet presAssocID="{738BD05E-5A48-F341-9A01-2D080D39AAE6}" presName="c5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8229A8-8CB6-E84A-8A64-2164A5D57CF0}" type="pres">
      <dgm:prSet presAssocID="{738BD05E-5A48-F341-9A01-2D080D39AAE6}" presName="comp6" presStyleCnt="0"/>
      <dgm:spPr/>
    </dgm:pt>
    <dgm:pt modelId="{06D93AD7-BE4F-9143-BA5E-0074AB3E8CF9}" type="pres">
      <dgm:prSet presAssocID="{738BD05E-5A48-F341-9A01-2D080D39AAE6}" presName="circle6" presStyleLbl="node1" presStyleIdx="5" presStyleCnt="6" custLinFactX="-17898" custLinFactY="-28358" custLinFactNeighborX="-100000" custLinFactNeighborY="-100000"/>
      <dgm:spPr/>
      <dgm:t>
        <a:bodyPr/>
        <a:lstStyle/>
        <a:p>
          <a:endParaRPr lang="en-US"/>
        </a:p>
      </dgm:t>
    </dgm:pt>
    <dgm:pt modelId="{5DF79D06-CDE0-9E47-B4BB-832715FEC5E3}" type="pres">
      <dgm:prSet presAssocID="{738BD05E-5A48-F341-9A01-2D080D39AAE6}" presName="c6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E942C2-F549-AF48-B0F2-2B150C6EE438}" type="presOf" srcId="{E0FBB3F7-C21E-5C4C-9966-E3E953C3B96B}" destId="{7AA46088-480C-3746-A4E2-DAF72C5A698E}" srcOrd="1" destOrd="0" presId="urn:microsoft.com/office/officeart/2005/8/layout/venn2"/>
    <dgm:cxn modelId="{C60DBE74-82BB-6043-9381-449AA1E68B55}" type="presOf" srcId="{738BD05E-5A48-F341-9A01-2D080D39AAE6}" destId="{5E862517-C38D-C742-A06B-453DDFFBF9DB}" srcOrd="0" destOrd="0" presId="urn:microsoft.com/office/officeart/2005/8/layout/venn2"/>
    <dgm:cxn modelId="{D75F4613-33FA-D84D-9E06-C3D0A2BB6876}" type="presOf" srcId="{ACC9761B-0279-6D42-8AE1-AF5D2F1EFF4F}" destId="{9F3535FD-6CEF-D842-A9B8-5F57C866930A}" srcOrd="1" destOrd="0" presId="urn:microsoft.com/office/officeart/2005/8/layout/venn2"/>
    <dgm:cxn modelId="{7E3E0E61-FEEA-7543-AC25-D7035E70EEBE}" type="presOf" srcId="{ACC9761B-0279-6D42-8AE1-AF5D2F1EFF4F}" destId="{DC0B1A61-5A3C-8349-B106-4FDD7A9942FF}" srcOrd="0" destOrd="0" presId="urn:microsoft.com/office/officeart/2005/8/layout/venn2"/>
    <dgm:cxn modelId="{C60A8133-0B90-A24B-9126-6DC5F3DE32A7}" type="presOf" srcId="{E19AB607-A25B-4A4F-8624-5C606F01C5E4}" destId="{06D93AD7-BE4F-9143-BA5E-0074AB3E8CF9}" srcOrd="0" destOrd="0" presId="urn:microsoft.com/office/officeart/2005/8/layout/venn2"/>
    <dgm:cxn modelId="{1ED01184-8F4C-4849-8428-54E2F28AAF24}" type="presOf" srcId="{D4947AEE-D60C-3E46-B459-C332D3414E14}" destId="{CD369518-CFCE-B34F-8142-D2785899FDB9}" srcOrd="0" destOrd="0" presId="urn:microsoft.com/office/officeart/2005/8/layout/venn2"/>
    <dgm:cxn modelId="{9B8510BE-9695-3145-AE5F-41D423C521F0}" type="presOf" srcId="{41B7C0C9-4548-3D47-9BCF-32546F0F48B6}" destId="{E38E305B-EDB1-974A-8859-92FB003F3894}" srcOrd="0" destOrd="0" presId="urn:microsoft.com/office/officeart/2005/8/layout/venn2"/>
    <dgm:cxn modelId="{13F515DB-2038-AC44-91A8-3CF36E9F655B}" type="presOf" srcId="{638457B5-903E-1143-87FD-40925B65F908}" destId="{E4064BF6-D5C3-C84C-A552-B318E328504C}" srcOrd="0" destOrd="0" presId="urn:microsoft.com/office/officeart/2005/8/layout/venn2"/>
    <dgm:cxn modelId="{B474362E-1A80-CA47-BAEA-D89636FA1CB5}" type="presOf" srcId="{638457B5-903E-1143-87FD-40925B65F908}" destId="{9353BA49-EDB1-F84C-BE5E-0F87D11CE43F}" srcOrd="1" destOrd="0" presId="urn:microsoft.com/office/officeart/2005/8/layout/venn2"/>
    <dgm:cxn modelId="{E7B27308-0388-AF47-B355-D3CC0D64EBC3}" type="presOf" srcId="{D4947AEE-D60C-3E46-B459-C332D3414E14}" destId="{954BA7F3-32C5-C44D-9E5B-D6F4DBF4E602}" srcOrd="1" destOrd="0" presId="urn:microsoft.com/office/officeart/2005/8/layout/venn2"/>
    <dgm:cxn modelId="{C67E14AB-B4AF-0D44-AAF1-B24C6A286825}" srcId="{738BD05E-5A48-F341-9A01-2D080D39AAE6}" destId="{E19AB607-A25B-4A4F-8624-5C606F01C5E4}" srcOrd="5" destOrd="0" parTransId="{FA059FFF-758C-E845-8833-9172800779E8}" sibTransId="{F8920ECA-9A61-5A4D-9852-232C5C02B7CC}"/>
    <dgm:cxn modelId="{BF68475A-6829-C74E-A8EA-1EA45EB89CA7}" srcId="{738BD05E-5A48-F341-9A01-2D080D39AAE6}" destId="{D4947AEE-D60C-3E46-B459-C332D3414E14}" srcOrd="1" destOrd="0" parTransId="{36BBDCF0-7BAF-454D-9323-3E041457CDBB}" sibTransId="{2405DC27-7FCA-C24F-920A-970D98AAD5F1}"/>
    <dgm:cxn modelId="{D4406817-B891-3141-BDEC-5C6A085EE860}" srcId="{738BD05E-5A48-F341-9A01-2D080D39AAE6}" destId="{E0FBB3F7-C21E-5C4C-9966-E3E953C3B96B}" srcOrd="3" destOrd="0" parTransId="{14A9A65B-9A88-3144-A69D-1F49C5A2F8D5}" sibTransId="{87FA5109-26DA-4E4E-BBCD-936127E5DCDD}"/>
    <dgm:cxn modelId="{B36C8E9E-8CFF-7B41-8FF8-1C850B50BEF5}" srcId="{738BD05E-5A48-F341-9A01-2D080D39AAE6}" destId="{41B7C0C9-4548-3D47-9BCF-32546F0F48B6}" srcOrd="4" destOrd="0" parTransId="{9D506563-EDE4-8D45-83E0-7E65D8CACE7E}" sibTransId="{0BDCF89F-BD8A-DA41-AF3D-C5C65DAA0FEC}"/>
    <dgm:cxn modelId="{7AE75C5E-090C-8A4D-A54A-9DDB335FF0B5}" type="presOf" srcId="{E0FBB3F7-C21E-5C4C-9966-E3E953C3B96B}" destId="{9647CCEC-2F13-7348-BF8E-EBFEBD949EA5}" srcOrd="0" destOrd="0" presId="urn:microsoft.com/office/officeart/2005/8/layout/venn2"/>
    <dgm:cxn modelId="{C9ABFADC-9D9C-D34E-960B-0D8C2992A256}" type="presOf" srcId="{41B7C0C9-4548-3D47-9BCF-32546F0F48B6}" destId="{15EDB165-5E28-C840-9653-A8FD7D6AC4D2}" srcOrd="1" destOrd="0" presId="urn:microsoft.com/office/officeart/2005/8/layout/venn2"/>
    <dgm:cxn modelId="{019057CE-58C3-3F4C-A27C-FA69DD004501}" type="presOf" srcId="{E19AB607-A25B-4A4F-8624-5C606F01C5E4}" destId="{5DF79D06-CDE0-9E47-B4BB-832715FEC5E3}" srcOrd="1" destOrd="0" presId="urn:microsoft.com/office/officeart/2005/8/layout/venn2"/>
    <dgm:cxn modelId="{68501BE4-90D7-9041-9B53-098A62DEBB89}" srcId="{738BD05E-5A48-F341-9A01-2D080D39AAE6}" destId="{ACC9761B-0279-6D42-8AE1-AF5D2F1EFF4F}" srcOrd="0" destOrd="0" parTransId="{22E688EB-9060-3E4F-91A4-8504D86523EC}" sibTransId="{46896976-2DFF-6043-9F4E-5870E8EDE07B}"/>
    <dgm:cxn modelId="{9123254F-C8F9-284D-9EB5-253B2CA93D80}" srcId="{738BD05E-5A48-F341-9A01-2D080D39AAE6}" destId="{638457B5-903E-1143-87FD-40925B65F908}" srcOrd="2" destOrd="0" parTransId="{4C7BA102-3F94-4749-B9FA-C850B77808F1}" sibTransId="{2E6CD3A4-AB55-0645-B822-18237E65673F}"/>
    <dgm:cxn modelId="{CD0C3297-BC0E-7344-BD7F-AB15613CF9A4}" type="presParOf" srcId="{5E862517-C38D-C742-A06B-453DDFFBF9DB}" destId="{6A905194-6EA3-894E-9CA6-15EC18395D74}" srcOrd="0" destOrd="0" presId="urn:microsoft.com/office/officeart/2005/8/layout/venn2"/>
    <dgm:cxn modelId="{5A866DDA-6DC6-7D4C-B5AD-BD4B766A6FA5}" type="presParOf" srcId="{6A905194-6EA3-894E-9CA6-15EC18395D74}" destId="{DC0B1A61-5A3C-8349-B106-4FDD7A9942FF}" srcOrd="0" destOrd="0" presId="urn:microsoft.com/office/officeart/2005/8/layout/venn2"/>
    <dgm:cxn modelId="{842508C1-D81B-764D-B15F-4C57877733F6}" type="presParOf" srcId="{6A905194-6EA3-894E-9CA6-15EC18395D74}" destId="{9F3535FD-6CEF-D842-A9B8-5F57C866930A}" srcOrd="1" destOrd="0" presId="urn:microsoft.com/office/officeart/2005/8/layout/venn2"/>
    <dgm:cxn modelId="{8C569706-FBCD-174D-8489-6D4FCB6DFC4F}" type="presParOf" srcId="{5E862517-C38D-C742-A06B-453DDFFBF9DB}" destId="{5B910BE4-4FA6-EC41-BFC0-939CCD2CFDB3}" srcOrd="1" destOrd="0" presId="urn:microsoft.com/office/officeart/2005/8/layout/venn2"/>
    <dgm:cxn modelId="{A067044A-CA4A-3C45-8467-80CB3360526F}" type="presParOf" srcId="{5B910BE4-4FA6-EC41-BFC0-939CCD2CFDB3}" destId="{CD369518-CFCE-B34F-8142-D2785899FDB9}" srcOrd="0" destOrd="0" presId="urn:microsoft.com/office/officeart/2005/8/layout/venn2"/>
    <dgm:cxn modelId="{54F53DD9-D344-E54A-ABC5-39D14D913AC7}" type="presParOf" srcId="{5B910BE4-4FA6-EC41-BFC0-939CCD2CFDB3}" destId="{954BA7F3-32C5-C44D-9E5B-D6F4DBF4E602}" srcOrd="1" destOrd="0" presId="urn:microsoft.com/office/officeart/2005/8/layout/venn2"/>
    <dgm:cxn modelId="{069C3C9E-CDA1-5745-8C42-B3C6B2B9F78B}" type="presParOf" srcId="{5E862517-C38D-C742-A06B-453DDFFBF9DB}" destId="{062D2801-2267-E843-9921-D6C76D1768D1}" srcOrd="2" destOrd="0" presId="urn:microsoft.com/office/officeart/2005/8/layout/venn2"/>
    <dgm:cxn modelId="{6EEE46D2-FACB-7341-94F8-C7C35FB4F1E3}" type="presParOf" srcId="{062D2801-2267-E843-9921-D6C76D1768D1}" destId="{E4064BF6-D5C3-C84C-A552-B318E328504C}" srcOrd="0" destOrd="0" presId="urn:microsoft.com/office/officeart/2005/8/layout/venn2"/>
    <dgm:cxn modelId="{EC3C9577-AA26-A441-9123-74FBC89259D2}" type="presParOf" srcId="{062D2801-2267-E843-9921-D6C76D1768D1}" destId="{9353BA49-EDB1-F84C-BE5E-0F87D11CE43F}" srcOrd="1" destOrd="0" presId="urn:microsoft.com/office/officeart/2005/8/layout/venn2"/>
    <dgm:cxn modelId="{4A6BDEB9-3902-544D-B40E-0273EACDF351}" type="presParOf" srcId="{5E862517-C38D-C742-A06B-453DDFFBF9DB}" destId="{78377D12-E704-8B4A-9BC4-ED4DF7E9B8C3}" srcOrd="3" destOrd="0" presId="urn:microsoft.com/office/officeart/2005/8/layout/venn2"/>
    <dgm:cxn modelId="{5D6FCD8F-5283-AF42-A57C-0E3F5D8D72F7}" type="presParOf" srcId="{78377D12-E704-8B4A-9BC4-ED4DF7E9B8C3}" destId="{9647CCEC-2F13-7348-BF8E-EBFEBD949EA5}" srcOrd="0" destOrd="0" presId="urn:microsoft.com/office/officeart/2005/8/layout/venn2"/>
    <dgm:cxn modelId="{B122C728-A5D6-B94E-9F7D-A6774366C02C}" type="presParOf" srcId="{78377D12-E704-8B4A-9BC4-ED4DF7E9B8C3}" destId="{7AA46088-480C-3746-A4E2-DAF72C5A698E}" srcOrd="1" destOrd="0" presId="urn:microsoft.com/office/officeart/2005/8/layout/venn2"/>
    <dgm:cxn modelId="{D71A59FF-462A-3A41-87B3-2E2E374BFA43}" type="presParOf" srcId="{5E862517-C38D-C742-A06B-453DDFFBF9DB}" destId="{82CEE176-9E26-8345-BC31-05EF00EACA29}" srcOrd="4" destOrd="0" presId="urn:microsoft.com/office/officeart/2005/8/layout/venn2"/>
    <dgm:cxn modelId="{63125F9E-2B80-3149-B067-31FD5785CC1C}" type="presParOf" srcId="{82CEE176-9E26-8345-BC31-05EF00EACA29}" destId="{E38E305B-EDB1-974A-8859-92FB003F3894}" srcOrd="0" destOrd="0" presId="urn:microsoft.com/office/officeart/2005/8/layout/venn2"/>
    <dgm:cxn modelId="{31637F13-5872-B44D-8018-9883C40B5BCE}" type="presParOf" srcId="{82CEE176-9E26-8345-BC31-05EF00EACA29}" destId="{15EDB165-5E28-C840-9653-A8FD7D6AC4D2}" srcOrd="1" destOrd="0" presId="urn:microsoft.com/office/officeart/2005/8/layout/venn2"/>
    <dgm:cxn modelId="{82D59DBE-6963-DE43-9D1E-EBCE16002B2E}" type="presParOf" srcId="{5E862517-C38D-C742-A06B-453DDFFBF9DB}" destId="{0F8229A8-8CB6-E84A-8A64-2164A5D57CF0}" srcOrd="5" destOrd="0" presId="urn:microsoft.com/office/officeart/2005/8/layout/venn2"/>
    <dgm:cxn modelId="{811E31B6-713E-C744-8CC6-77F6950B5F15}" type="presParOf" srcId="{0F8229A8-8CB6-E84A-8A64-2164A5D57CF0}" destId="{06D93AD7-BE4F-9143-BA5E-0074AB3E8CF9}" srcOrd="0" destOrd="0" presId="urn:microsoft.com/office/officeart/2005/8/layout/venn2"/>
    <dgm:cxn modelId="{E78F82FB-DC2A-8B4A-9A6C-E236453FBBE2}" type="presParOf" srcId="{0F8229A8-8CB6-E84A-8A64-2164A5D57CF0}" destId="{5DF79D06-CDE0-9E47-B4BB-832715FEC5E3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8BD05E-5A48-F341-9A01-2D080D39AAE6}" type="doc">
      <dgm:prSet loTypeId="urn:microsoft.com/office/officeart/2005/8/layout/venn2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8457B5-903E-1143-87FD-40925B65F908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4C7BA102-3F94-4749-B9FA-C850B77808F1}" type="parTrans" cxnId="{9123254F-C8F9-284D-9EB5-253B2CA93D80}">
      <dgm:prSet/>
      <dgm:spPr/>
      <dgm:t>
        <a:bodyPr/>
        <a:lstStyle/>
        <a:p>
          <a:endParaRPr lang="en-US"/>
        </a:p>
      </dgm:t>
    </dgm:pt>
    <dgm:pt modelId="{2E6CD3A4-AB55-0645-B822-18237E65673F}" type="sibTrans" cxnId="{9123254F-C8F9-284D-9EB5-253B2CA93D80}">
      <dgm:prSet/>
      <dgm:spPr/>
      <dgm:t>
        <a:bodyPr/>
        <a:lstStyle/>
        <a:p>
          <a:endParaRPr lang="en-US"/>
        </a:p>
      </dgm:t>
    </dgm:pt>
    <dgm:pt modelId="{ACC9761B-0279-6D42-8AE1-AF5D2F1EFF4F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46896976-2DFF-6043-9F4E-5870E8EDE07B}" type="sibTrans" cxnId="{68501BE4-90D7-9041-9B53-098A62DEBB89}">
      <dgm:prSet/>
      <dgm:spPr/>
      <dgm:t>
        <a:bodyPr/>
        <a:lstStyle/>
        <a:p>
          <a:endParaRPr lang="en-US"/>
        </a:p>
      </dgm:t>
    </dgm:pt>
    <dgm:pt modelId="{22E688EB-9060-3E4F-91A4-8504D86523EC}" type="parTrans" cxnId="{68501BE4-90D7-9041-9B53-098A62DEBB89}">
      <dgm:prSet/>
      <dgm:spPr/>
      <dgm:t>
        <a:bodyPr/>
        <a:lstStyle/>
        <a:p>
          <a:endParaRPr lang="en-US"/>
        </a:p>
      </dgm:t>
    </dgm:pt>
    <dgm:pt modelId="{E19AB607-A25B-4A4F-8624-5C606F01C5E4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FA059FFF-758C-E845-8833-9172800779E8}" type="parTrans" cxnId="{C67E14AB-B4AF-0D44-AAF1-B24C6A286825}">
      <dgm:prSet/>
      <dgm:spPr/>
      <dgm:t>
        <a:bodyPr/>
        <a:lstStyle/>
        <a:p>
          <a:endParaRPr lang="en-US"/>
        </a:p>
      </dgm:t>
    </dgm:pt>
    <dgm:pt modelId="{F8920ECA-9A61-5A4D-9852-232C5C02B7CC}" type="sibTrans" cxnId="{C67E14AB-B4AF-0D44-AAF1-B24C6A286825}">
      <dgm:prSet/>
      <dgm:spPr/>
      <dgm:t>
        <a:bodyPr/>
        <a:lstStyle/>
        <a:p>
          <a:endParaRPr lang="en-US"/>
        </a:p>
      </dgm:t>
    </dgm:pt>
    <dgm:pt modelId="{1753113B-6070-8C44-BEEB-BB1721F76DD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8DEBA6E0-3BEA-4C44-A232-8A7A8377CD7B}" type="sibTrans" cxnId="{C6E691B4-0A72-4C4C-8CA4-C0DB139712E4}">
      <dgm:prSet/>
      <dgm:spPr/>
      <dgm:t>
        <a:bodyPr/>
        <a:lstStyle/>
        <a:p>
          <a:endParaRPr lang="en-US"/>
        </a:p>
      </dgm:t>
    </dgm:pt>
    <dgm:pt modelId="{1865C77F-A775-6B47-9FCF-AE6048927161}" type="parTrans" cxnId="{C6E691B4-0A72-4C4C-8CA4-C0DB139712E4}">
      <dgm:prSet/>
      <dgm:spPr/>
      <dgm:t>
        <a:bodyPr/>
        <a:lstStyle/>
        <a:p>
          <a:endParaRPr lang="en-US"/>
        </a:p>
      </dgm:t>
    </dgm:pt>
    <dgm:pt modelId="{5E862517-C38D-C742-A06B-453DDFFBF9DB}" type="pres">
      <dgm:prSet presAssocID="{738BD05E-5A48-F341-9A01-2D080D39AAE6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905194-6EA3-894E-9CA6-15EC18395D74}" type="pres">
      <dgm:prSet presAssocID="{738BD05E-5A48-F341-9A01-2D080D39AAE6}" presName="comp1" presStyleCnt="0"/>
      <dgm:spPr/>
    </dgm:pt>
    <dgm:pt modelId="{DC0B1A61-5A3C-8349-B106-4FDD7A9942FF}" type="pres">
      <dgm:prSet presAssocID="{738BD05E-5A48-F341-9A01-2D080D39AAE6}" presName="circle1" presStyleLbl="node1" presStyleIdx="0" presStyleCnt="4"/>
      <dgm:spPr/>
      <dgm:t>
        <a:bodyPr/>
        <a:lstStyle/>
        <a:p>
          <a:endParaRPr lang="en-US"/>
        </a:p>
      </dgm:t>
    </dgm:pt>
    <dgm:pt modelId="{9F3535FD-6CEF-D842-A9B8-5F57C866930A}" type="pres">
      <dgm:prSet presAssocID="{738BD05E-5A48-F341-9A01-2D080D39AAE6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910BE4-4FA6-EC41-BFC0-939CCD2CFDB3}" type="pres">
      <dgm:prSet presAssocID="{738BD05E-5A48-F341-9A01-2D080D39AAE6}" presName="comp2" presStyleCnt="0"/>
      <dgm:spPr/>
    </dgm:pt>
    <dgm:pt modelId="{CD369518-CFCE-B34F-8142-D2785899FDB9}" type="pres">
      <dgm:prSet presAssocID="{738BD05E-5A48-F341-9A01-2D080D39AAE6}" presName="circle2" presStyleLbl="node1" presStyleIdx="1" presStyleCnt="4" custScaleX="46849" custScaleY="47170" custLinFactNeighborX="-36182" custLinFactNeighborY="-14135"/>
      <dgm:spPr/>
      <dgm:t>
        <a:bodyPr/>
        <a:lstStyle/>
        <a:p>
          <a:endParaRPr lang="en-US"/>
        </a:p>
      </dgm:t>
    </dgm:pt>
    <dgm:pt modelId="{954BA7F3-32C5-C44D-9E5B-D6F4DBF4E602}" type="pres">
      <dgm:prSet presAssocID="{738BD05E-5A48-F341-9A01-2D080D39AAE6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2D2801-2267-E843-9921-D6C76D1768D1}" type="pres">
      <dgm:prSet presAssocID="{738BD05E-5A48-F341-9A01-2D080D39AAE6}" presName="comp3" presStyleCnt="0"/>
      <dgm:spPr/>
    </dgm:pt>
    <dgm:pt modelId="{E4064BF6-D5C3-C84C-A552-B318E328504C}" type="pres">
      <dgm:prSet presAssocID="{738BD05E-5A48-F341-9A01-2D080D39AAE6}" presName="circle3" presStyleLbl="node1" presStyleIdx="2" presStyleCnt="4" custScaleX="66111" custScaleY="66563" custLinFactNeighborX="46141" custLinFactNeighborY="-34906"/>
      <dgm:spPr/>
      <dgm:t>
        <a:bodyPr/>
        <a:lstStyle/>
        <a:p>
          <a:endParaRPr lang="en-US"/>
        </a:p>
      </dgm:t>
    </dgm:pt>
    <dgm:pt modelId="{9353BA49-EDB1-F84C-BE5E-0F87D11CE43F}" type="pres">
      <dgm:prSet presAssocID="{738BD05E-5A48-F341-9A01-2D080D39AAE6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377D12-E704-8B4A-9BC4-ED4DF7E9B8C3}" type="pres">
      <dgm:prSet presAssocID="{738BD05E-5A48-F341-9A01-2D080D39AAE6}" presName="comp4" presStyleCnt="0"/>
      <dgm:spPr/>
    </dgm:pt>
    <dgm:pt modelId="{9647CCEC-2F13-7348-BF8E-EBFEBD949EA5}" type="pres">
      <dgm:prSet presAssocID="{738BD05E-5A48-F341-9A01-2D080D39AAE6}" presName="circle4" presStyleLbl="node1" presStyleIdx="3" presStyleCnt="4" custLinFactNeighborX="-4127" custLinFactNeighborY="590"/>
      <dgm:spPr/>
      <dgm:t>
        <a:bodyPr/>
        <a:lstStyle/>
        <a:p>
          <a:endParaRPr lang="en-US"/>
        </a:p>
      </dgm:t>
    </dgm:pt>
    <dgm:pt modelId="{7AA46088-480C-3746-A4E2-DAF72C5A698E}" type="pres">
      <dgm:prSet presAssocID="{738BD05E-5A48-F341-9A01-2D080D39AAE6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0A6162-A255-1344-A9C1-8E981CF9819E}" type="presOf" srcId="{ACC9761B-0279-6D42-8AE1-AF5D2F1EFF4F}" destId="{DC0B1A61-5A3C-8349-B106-4FDD7A9942FF}" srcOrd="0" destOrd="0" presId="urn:microsoft.com/office/officeart/2005/8/layout/venn2"/>
    <dgm:cxn modelId="{28BC3358-DC1A-6843-97E8-CD43647437A4}" type="presOf" srcId="{E19AB607-A25B-4A4F-8624-5C606F01C5E4}" destId="{9353BA49-EDB1-F84C-BE5E-0F87D11CE43F}" srcOrd="1" destOrd="0" presId="urn:microsoft.com/office/officeart/2005/8/layout/venn2"/>
    <dgm:cxn modelId="{B01B5277-8361-7240-8CEA-9B33E95A3CB3}" type="presOf" srcId="{1753113B-6070-8C44-BEEB-BB1721F76DDC}" destId="{7AA46088-480C-3746-A4E2-DAF72C5A698E}" srcOrd="1" destOrd="0" presId="urn:microsoft.com/office/officeart/2005/8/layout/venn2"/>
    <dgm:cxn modelId="{7CEC4577-DFE0-0542-9B73-2890CB573CDE}" type="presOf" srcId="{1753113B-6070-8C44-BEEB-BB1721F76DDC}" destId="{9647CCEC-2F13-7348-BF8E-EBFEBD949EA5}" srcOrd="0" destOrd="0" presId="urn:microsoft.com/office/officeart/2005/8/layout/venn2"/>
    <dgm:cxn modelId="{9123254F-C8F9-284D-9EB5-253B2CA93D80}" srcId="{738BD05E-5A48-F341-9A01-2D080D39AAE6}" destId="{638457B5-903E-1143-87FD-40925B65F908}" srcOrd="1" destOrd="0" parTransId="{4C7BA102-3F94-4749-B9FA-C850B77808F1}" sibTransId="{2E6CD3A4-AB55-0645-B822-18237E65673F}"/>
    <dgm:cxn modelId="{C6E691B4-0A72-4C4C-8CA4-C0DB139712E4}" srcId="{738BD05E-5A48-F341-9A01-2D080D39AAE6}" destId="{1753113B-6070-8C44-BEEB-BB1721F76DDC}" srcOrd="3" destOrd="0" parTransId="{1865C77F-A775-6B47-9FCF-AE6048927161}" sibTransId="{8DEBA6E0-3BEA-4C44-A232-8A7A8377CD7B}"/>
    <dgm:cxn modelId="{3CBA5A38-81C4-784D-AF55-CDA0344F23B6}" type="presOf" srcId="{E19AB607-A25B-4A4F-8624-5C606F01C5E4}" destId="{E4064BF6-D5C3-C84C-A552-B318E328504C}" srcOrd="0" destOrd="0" presId="urn:microsoft.com/office/officeart/2005/8/layout/venn2"/>
    <dgm:cxn modelId="{AB87C4A8-25BC-6D4D-8C40-4CD338D0A75B}" type="presOf" srcId="{638457B5-903E-1143-87FD-40925B65F908}" destId="{CD369518-CFCE-B34F-8142-D2785899FDB9}" srcOrd="0" destOrd="0" presId="urn:microsoft.com/office/officeart/2005/8/layout/venn2"/>
    <dgm:cxn modelId="{0D28CFDD-DF2E-BC40-B3A6-528A11EF1B66}" type="presOf" srcId="{638457B5-903E-1143-87FD-40925B65F908}" destId="{954BA7F3-32C5-C44D-9E5B-D6F4DBF4E602}" srcOrd="1" destOrd="0" presId="urn:microsoft.com/office/officeart/2005/8/layout/venn2"/>
    <dgm:cxn modelId="{C67E14AB-B4AF-0D44-AAF1-B24C6A286825}" srcId="{738BD05E-5A48-F341-9A01-2D080D39AAE6}" destId="{E19AB607-A25B-4A4F-8624-5C606F01C5E4}" srcOrd="2" destOrd="0" parTransId="{FA059FFF-758C-E845-8833-9172800779E8}" sibTransId="{F8920ECA-9A61-5A4D-9852-232C5C02B7CC}"/>
    <dgm:cxn modelId="{F0F52A56-B0E4-FB42-A9DB-8F5B25A02058}" type="presOf" srcId="{738BD05E-5A48-F341-9A01-2D080D39AAE6}" destId="{5E862517-C38D-C742-A06B-453DDFFBF9DB}" srcOrd="0" destOrd="0" presId="urn:microsoft.com/office/officeart/2005/8/layout/venn2"/>
    <dgm:cxn modelId="{68501BE4-90D7-9041-9B53-098A62DEBB89}" srcId="{738BD05E-5A48-F341-9A01-2D080D39AAE6}" destId="{ACC9761B-0279-6D42-8AE1-AF5D2F1EFF4F}" srcOrd="0" destOrd="0" parTransId="{22E688EB-9060-3E4F-91A4-8504D86523EC}" sibTransId="{46896976-2DFF-6043-9F4E-5870E8EDE07B}"/>
    <dgm:cxn modelId="{40A06DE6-031C-FF4B-8996-2EFBCC10C9A7}" type="presOf" srcId="{ACC9761B-0279-6D42-8AE1-AF5D2F1EFF4F}" destId="{9F3535FD-6CEF-D842-A9B8-5F57C866930A}" srcOrd="1" destOrd="0" presId="urn:microsoft.com/office/officeart/2005/8/layout/venn2"/>
    <dgm:cxn modelId="{594E3EDA-846D-B14C-9E5F-33FB8042D8DA}" type="presParOf" srcId="{5E862517-C38D-C742-A06B-453DDFFBF9DB}" destId="{6A905194-6EA3-894E-9CA6-15EC18395D74}" srcOrd="0" destOrd="0" presId="urn:microsoft.com/office/officeart/2005/8/layout/venn2"/>
    <dgm:cxn modelId="{7C7EB572-3E79-6E4A-BE45-A52892E8D003}" type="presParOf" srcId="{6A905194-6EA3-894E-9CA6-15EC18395D74}" destId="{DC0B1A61-5A3C-8349-B106-4FDD7A9942FF}" srcOrd="0" destOrd="0" presId="urn:microsoft.com/office/officeart/2005/8/layout/venn2"/>
    <dgm:cxn modelId="{CACD6A46-A6D7-0E43-B875-464830BB335E}" type="presParOf" srcId="{6A905194-6EA3-894E-9CA6-15EC18395D74}" destId="{9F3535FD-6CEF-D842-A9B8-5F57C866930A}" srcOrd="1" destOrd="0" presId="urn:microsoft.com/office/officeart/2005/8/layout/venn2"/>
    <dgm:cxn modelId="{BAB3AEB5-6C4B-6F4B-8872-2BD07558D859}" type="presParOf" srcId="{5E862517-C38D-C742-A06B-453DDFFBF9DB}" destId="{5B910BE4-4FA6-EC41-BFC0-939CCD2CFDB3}" srcOrd="1" destOrd="0" presId="urn:microsoft.com/office/officeart/2005/8/layout/venn2"/>
    <dgm:cxn modelId="{9D250940-97A3-D542-BB94-492CC5CE78B1}" type="presParOf" srcId="{5B910BE4-4FA6-EC41-BFC0-939CCD2CFDB3}" destId="{CD369518-CFCE-B34F-8142-D2785899FDB9}" srcOrd="0" destOrd="0" presId="urn:microsoft.com/office/officeart/2005/8/layout/venn2"/>
    <dgm:cxn modelId="{F76DF1B2-CA81-3E46-9B05-774533097BB5}" type="presParOf" srcId="{5B910BE4-4FA6-EC41-BFC0-939CCD2CFDB3}" destId="{954BA7F3-32C5-C44D-9E5B-D6F4DBF4E602}" srcOrd="1" destOrd="0" presId="urn:microsoft.com/office/officeart/2005/8/layout/venn2"/>
    <dgm:cxn modelId="{AC3BEFB7-BE44-DC4B-BEDF-B09D6C14B657}" type="presParOf" srcId="{5E862517-C38D-C742-A06B-453DDFFBF9DB}" destId="{062D2801-2267-E843-9921-D6C76D1768D1}" srcOrd="2" destOrd="0" presId="urn:microsoft.com/office/officeart/2005/8/layout/venn2"/>
    <dgm:cxn modelId="{910AE460-A5FE-D74E-9EB0-7D121876788C}" type="presParOf" srcId="{062D2801-2267-E843-9921-D6C76D1768D1}" destId="{E4064BF6-D5C3-C84C-A552-B318E328504C}" srcOrd="0" destOrd="0" presId="urn:microsoft.com/office/officeart/2005/8/layout/venn2"/>
    <dgm:cxn modelId="{503ADD40-09D6-A546-83E0-67EE9A7F09FE}" type="presParOf" srcId="{062D2801-2267-E843-9921-D6C76D1768D1}" destId="{9353BA49-EDB1-F84C-BE5E-0F87D11CE43F}" srcOrd="1" destOrd="0" presId="urn:microsoft.com/office/officeart/2005/8/layout/venn2"/>
    <dgm:cxn modelId="{1B760AA0-BD1F-CB4C-A501-86E2A07117ED}" type="presParOf" srcId="{5E862517-C38D-C742-A06B-453DDFFBF9DB}" destId="{78377D12-E704-8B4A-9BC4-ED4DF7E9B8C3}" srcOrd="3" destOrd="0" presId="urn:microsoft.com/office/officeart/2005/8/layout/venn2"/>
    <dgm:cxn modelId="{CCABD076-4669-2B49-9A9A-8F9B06062003}" type="presParOf" srcId="{78377D12-E704-8B4A-9BC4-ED4DF7E9B8C3}" destId="{9647CCEC-2F13-7348-BF8E-EBFEBD949EA5}" srcOrd="0" destOrd="0" presId="urn:microsoft.com/office/officeart/2005/8/layout/venn2"/>
    <dgm:cxn modelId="{6C2B9503-14E9-3045-B3AE-3D9B8B45B081}" type="presParOf" srcId="{78377D12-E704-8B4A-9BC4-ED4DF7E9B8C3}" destId="{7AA46088-480C-3746-A4E2-DAF72C5A698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0B1A61-5A3C-8349-B106-4FDD7A9942FF}">
      <dsp:nvSpPr>
        <dsp:cNvPr id="0" name=""/>
        <dsp:cNvSpPr/>
      </dsp:nvSpPr>
      <dsp:spPr>
        <a:xfrm>
          <a:off x="948058" y="0"/>
          <a:ext cx="4648882" cy="46488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 </a:t>
          </a:r>
          <a:endParaRPr lang="en-US" sz="700" kern="1200" dirty="0"/>
        </a:p>
      </dsp:txBody>
      <dsp:txXfrm>
        <a:off x="2400833" y="232444"/>
        <a:ext cx="1743331" cy="464888"/>
      </dsp:txXfrm>
    </dsp:sp>
    <dsp:sp modelId="{CD369518-CFCE-B34F-8142-D2785899FDB9}">
      <dsp:nvSpPr>
        <dsp:cNvPr id="0" name=""/>
        <dsp:cNvSpPr/>
      </dsp:nvSpPr>
      <dsp:spPr>
        <a:xfrm>
          <a:off x="959577" y="1212555"/>
          <a:ext cx="1871296" cy="194451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 </a:t>
          </a:r>
          <a:endParaRPr lang="en-US" sz="700" kern="1200" dirty="0"/>
        </a:p>
      </dsp:txBody>
      <dsp:txXfrm>
        <a:off x="1491727" y="1324365"/>
        <a:ext cx="806996" cy="223619"/>
      </dsp:txXfrm>
    </dsp:sp>
    <dsp:sp modelId="{E4064BF6-D5C3-C84C-A552-B318E328504C}">
      <dsp:nvSpPr>
        <dsp:cNvPr id="0" name=""/>
        <dsp:cNvSpPr/>
      </dsp:nvSpPr>
      <dsp:spPr>
        <a:xfrm>
          <a:off x="3794638" y="1343069"/>
          <a:ext cx="1663946" cy="16753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 </a:t>
          </a:r>
          <a:endParaRPr lang="en-US" sz="700" kern="1200" dirty="0"/>
        </a:p>
      </dsp:txBody>
      <dsp:txXfrm>
        <a:off x="4196065" y="1458669"/>
        <a:ext cx="861092" cy="231200"/>
      </dsp:txXfrm>
    </dsp:sp>
    <dsp:sp modelId="{9647CCEC-2F13-7348-BF8E-EBFEBD949EA5}">
      <dsp:nvSpPr>
        <dsp:cNvPr id="0" name=""/>
        <dsp:cNvSpPr/>
      </dsp:nvSpPr>
      <dsp:spPr>
        <a:xfrm>
          <a:off x="2426630" y="2695678"/>
          <a:ext cx="1953204" cy="19532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/>
        </a:p>
      </dsp:txBody>
      <dsp:txXfrm>
        <a:off x="2875867" y="2871466"/>
        <a:ext cx="1054730" cy="351576"/>
      </dsp:txXfrm>
    </dsp:sp>
    <dsp:sp modelId="{E38E305B-EDB1-974A-8859-92FB003F3894}">
      <dsp:nvSpPr>
        <dsp:cNvPr id="0" name=""/>
        <dsp:cNvSpPr/>
      </dsp:nvSpPr>
      <dsp:spPr>
        <a:xfrm>
          <a:off x="2939555" y="3451711"/>
          <a:ext cx="1138474" cy="11384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/>
        </a:p>
      </dsp:txBody>
      <dsp:txXfrm>
        <a:off x="3138788" y="3594021"/>
        <a:ext cx="740008" cy="284618"/>
      </dsp:txXfrm>
    </dsp:sp>
    <dsp:sp modelId="{06D93AD7-BE4F-9143-BA5E-0074AB3E8CF9}">
      <dsp:nvSpPr>
        <dsp:cNvPr id="0" name=""/>
        <dsp:cNvSpPr/>
      </dsp:nvSpPr>
      <dsp:spPr>
        <a:xfrm>
          <a:off x="1321154" y="1994858"/>
          <a:ext cx="1162220" cy="116222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 </a:t>
          </a:r>
          <a:endParaRPr lang="en-US" sz="700" kern="1200" dirty="0"/>
        </a:p>
      </dsp:txBody>
      <dsp:txXfrm>
        <a:off x="1491357" y="2285414"/>
        <a:ext cx="821814" cy="5811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0B1A61-5A3C-8349-B106-4FDD7A9942FF}">
      <dsp:nvSpPr>
        <dsp:cNvPr id="0" name=""/>
        <dsp:cNvSpPr/>
      </dsp:nvSpPr>
      <dsp:spPr>
        <a:xfrm>
          <a:off x="914058" y="0"/>
          <a:ext cx="4648882" cy="46488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2588586" y="232444"/>
        <a:ext cx="1299827" cy="697332"/>
      </dsp:txXfrm>
    </dsp:sp>
    <dsp:sp modelId="{CD369518-CFCE-B34F-8142-D2785899FDB9}">
      <dsp:nvSpPr>
        <dsp:cNvPr id="0" name=""/>
        <dsp:cNvSpPr/>
      </dsp:nvSpPr>
      <dsp:spPr>
        <a:xfrm>
          <a:off x="1021670" y="1386482"/>
          <a:ext cx="1742364" cy="17543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1588374" y="1491741"/>
        <a:ext cx="608956" cy="315774"/>
      </dsp:txXfrm>
    </dsp:sp>
    <dsp:sp modelId="{E4064BF6-D5C3-C84C-A552-B318E328504C}">
      <dsp:nvSpPr>
        <dsp:cNvPr id="0" name=""/>
        <dsp:cNvSpPr/>
      </dsp:nvSpPr>
      <dsp:spPr>
        <a:xfrm>
          <a:off x="3603497" y="1352243"/>
          <a:ext cx="1844053" cy="185666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4095860" y="1491493"/>
        <a:ext cx="859329" cy="417748"/>
      </dsp:txXfrm>
    </dsp:sp>
    <dsp:sp modelId="{9647CCEC-2F13-7348-BF8E-EBFEBD949EA5}">
      <dsp:nvSpPr>
        <dsp:cNvPr id="0" name=""/>
        <dsp:cNvSpPr/>
      </dsp:nvSpPr>
      <dsp:spPr>
        <a:xfrm>
          <a:off x="2231979" y="2789329"/>
          <a:ext cx="1859553" cy="185955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2504304" y="3254218"/>
        <a:ext cx="1314902" cy="929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3D8B-67B8-7446-BE77-A46E3AF25346}" type="datetimeFigureOut">
              <a:rPr lang="en-US" smtClean="0"/>
              <a:pPr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5CF8-A877-AB45-9BB7-421C777B1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3D8B-67B8-7446-BE77-A46E3AF25346}" type="datetimeFigureOut">
              <a:rPr lang="en-US" smtClean="0"/>
              <a:pPr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5CF8-A877-AB45-9BB7-421C777B1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3D8B-67B8-7446-BE77-A46E3AF25346}" type="datetimeFigureOut">
              <a:rPr lang="en-US" smtClean="0"/>
              <a:pPr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5CF8-A877-AB45-9BB7-421C777B1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3D8B-67B8-7446-BE77-A46E3AF25346}" type="datetimeFigureOut">
              <a:rPr lang="en-US" smtClean="0"/>
              <a:pPr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5CF8-A877-AB45-9BB7-421C777B1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3D8B-67B8-7446-BE77-A46E3AF25346}" type="datetimeFigureOut">
              <a:rPr lang="en-US" smtClean="0"/>
              <a:pPr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5CF8-A877-AB45-9BB7-421C777B1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3D8B-67B8-7446-BE77-A46E3AF25346}" type="datetimeFigureOut">
              <a:rPr lang="en-US" smtClean="0"/>
              <a:pPr/>
              <a:t>9/21/15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5CF8-A877-AB45-9BB7-421C777B1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3D8B-67B8-7446-BE77-A46E3AF25346}" type="datetimeFigureOut">
              <a:rPr lang="en-US" smtClean="0"/>
              <a:pPr/>
              <a:t>9/21/15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5CF8-A877-AB45-9BB7-421C777B1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3D8B-67B8-7446-BE77-A46E3AF25346}" type="datetimeFigureOut">
              <a:rPr lang="en-US" smtClean="0"/>
              <a:pPr/>
              <a:t>9/21/15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5CF8-A877-AB45-9BB7-421C777B1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3D8B-67B8-7446-BE77-A46E3AF25346}" type="datetimeFigureOut">
              <a:rPr lang="en-US" smtClean="0"/>
              <a:pPr/>
              <a:t>9/21/15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5CF8-A877-AB45-9BB7-421C777B1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3D8B-67B8-7446-BE77-A46E3AF25346}" type="datetimeFigureOut">
              <a:rPr lang="en-US" smtClean="0"/>
              <a:pPr/>
              <a:t>9/21/15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5CF8-A877-AB45-9BB7-421C777B1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3D8B-67B8-7446-BE77-A46E3AF25346}" type="datetimeFigureOut">
              <a:rPr lang="en-US" smtClean="0"/>
              <a:pPr/>
              <a:t>9/21/15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5CF8-A877-AB45-9BB7-421C777B1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93D8B-67B8-7446-BE77-A46E3AF25346}" type="datetimeFigureOut">
              <a:rPr lang="en-US" smtClean="0"/>
              <a:pPr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C5CF8-A877-AB45-9BB7-421C777B1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55000">
              <a:schemeClr val="bg1"/>
            </a:gs>
            <a:gs pos="100000">
              <a:schemeClr val="bg1">
                <a:lumMod val="65000"/>
              </a:schemeClr>
            </a:gs>
          </a:gsLst>
          <a:lin ang="5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lorful-banner-banner---vector_34-35358.jpg"/>
          <p:cNvPicPr>
            <a:picLocks noChangeAspect="1"/>
          </p:cNvPicPr>
          <p:nvPr/>
        </p:nvPicPr>
        <p:blipFill>
          <a:blip r:embed="rId2">
            <a:alphaModFix amt="79000"/>
          </a:blip>
          <a:srcRect t="75950"/>
          <a:stretch>
            <a:fillRect/>
          </a:stretch>
        </p:blipFill>
        <p:spPr>
          <a:xfrm>
            <a:off x="0" y="0"/>
            <a:ext cx="9144000" cy="176130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45434" y="2540000"/>
            <a:ext cx="83873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Church of Christ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55000">
              <a:schemeClr val="bg1"/>
            </a:gs>
            <a:gs pos="100000">
              <a:schemeClr val="bg1">
                <a:lumMod val="65000"/>
              </a:schemeClr>
            </a:gs>
          </a:gsLst>
          <a:lin ang="5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lorful-banner-banner---vector_34-35358.jpg"/>
          <p:cNvPicPr>
            <a:picLocks noChangeAspect="1"/>
          </p:cNvPicPr>
          <p:nvPr/>
        </p:nvPicPr>
        <p:blipFill>
          <a:blip r:embed="rId2">
            <a:alphaModFix amt="79000"/>
          </a:blip>
          <a:srcRect t="75950"/>
          <a:stretch>
            <a:fillRect/>
          </a:stretch>
        </p:blipFill>
        <p:spPr>
          <a:xfrm>
            <a:off x="0" y="0"/>
            <a:ext cx="9144000" cy="1761302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/>
        </p:nvGraphicFramePr>
        <p:xfrm>
          <a:off x="-381000" y="1981200"/>
          <a:ext cx="6544999" cy="464888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337782" y="0"/>
            <a:ext cx="8602479" cy="12464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4500" b="1" dirty="0" smtClean="0"/>
              <a:t>“The churches of Christ greet you”</a:t>
            </a:r>
          </a:p>
          <a:p>
            <a:pPr algn="r"/>
            <a:r>
              <a:rPr lang="en-US" sz="3000" b="1" dirty="0" smtClean="0"/>
              <a:t>(Romans 16:16)</a:t>
            </a:r>
            <a:endParaRPr 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44201" y="2580284"/>
            <a:ext cx="32945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b="1" dirty="0" smtClean="0"/>
              <a:t>The Lord’s Church</a:t>
            </a:r>
            <a:endParaRPr lang="en-US" sz="33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16769" y="3706560"/>
            <a:ext cx="16053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/>
              <a:t>Church </a:t>
            </a:r>
          </a:p>
          <a:p>
            <a:pPr algn="ctr"/>
            <a:r>
              <a:rPr lang="en-US" sz="2500" b="1" dirty="0" smtClean="0"/>
              <a:t>of Christ</a:t>
            </a:r>
            <a:endParaRPr lang="en-US" sz="2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088816" y="4844817"/>
            <a:ext cx="1605366" cy="650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500" b="1" dirty="0" smtClean="0"/>
              <a:t>Baptist</a:t>
            </a:r>
          </a:p>
          <a:p>
            <a:pPr algn="ctr">
              <a:lnSpc>
                <a:spcPct val="70000"/>
              </a:lnSpc>
            </a:pPr>
            <a:r>
              <a:rPr lang="en-US" sz="2500" b="1" dirty="0" smtClean="0"/>
              <a:t>Church</a:t>
            </a:r>
            <a:endParaRPr lang="en-US" sz="25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51528" y="3403785"/>
            <a:ext cx="1489688" cy="605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2300" b="1" dirty="0" smtClean="0"/>
              <a:t>Methodist</a:t>
            </a:r>
          </a:p>
          <a:p>
            <a:pPr algn="ctr">
              <a:lnSpc>
                <a:spcPct val="70000"/>
              </a:lnSpc>
            </a:pPr>
            <a:r>
              <a:rPr lang="en-US" sz="2300" b="1" dirty="0" smtClean="0"/>
              <a:t>Church</a:t>
            </a:r>
            <a:endParaRPr lang="en-US" sz="23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362200" y="5791200"/>
            <a:ext cx="1489688" cy="493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b="1" dirty="0" smtClean="0"/>
              <a:t>Southern</a:t>
            </a:r>
          </a:p>
          <a:p>
            <a:pPr algn="ctr">
              <a:lnSpc>
                <a:spcPct val="70000"/>
              </a:lnSpc>
            </a:pPr>
            <a:r>
              <a:rPr lang="en-US" b="1" dirty="0" smtClean="0"/>
              <a:t>Baptist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51528" y="4258499"/>
            <a:ext cx="1489688" cy="493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b="1" dirty="0" smtClean="0"/>
              <a:t>United </a:t>
            </a:r>
          </a:p>
          <a:p>
            <a:pPr algn="ctr">
              <a:lnSpc>
                <a:spcPct val="70000"/>
              </a:lnSpc>
            </a:pPr>
            <a:r>
              <a:rPr lang="en-US" b="1" dirty="0" smtClean="0"/>
              <a:t>Methodist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181600" y="1761302"/>
            <a:ext cx="3810000" cy="5139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 algn="ctr">
              <a:spcAft>
                <a:spcPts val="1200"/>
              </a:spcAft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Baptist Church is not the Methodist Church. The Methodist Church is not the Church of Christ.</a:t>
            </a:r>
          </a:p>
          <a:p>
            <a:pPr marL="395288" indent="-347663">
              <a:buFont typeface="Arial"/>
              <a:buChar char="•"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“My church” (Matt. 16:18).</a:t>
            </a:r>
          </a:p>
          <a:p>
            <a:pPr marL="395288" indent="-347663">
              <a:buFont typeface="Arial"/>
              <a:buChar char="•"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“One body” (Eph. 4:4; 1:22-23).</a:t>
            </a:r>
          </a:p>
          <a:p>
            <a:pPr marL="395288" indent="-347663">
              <a:buFont typeface="Arial"/>
              <a:buChar char="•"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Division is carnal (1 Cor. 1:10-13; 3:3-4).</a:t>
            </a:r>
          </a:p>
          <a:p>
            <a:pPr marL="395288" indent="-347663">
              <a:buFont typeface="Arial"/>
              <a:buChar char="•"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“I am the vine you are the branches” (John 15:5-6).</a:t>
            </a:r>
          </a:p>
          <a:p>
            <a:pPr marL="395288" indent="-347663">
              <a:buFont typeface="Arial"/>
              <a:buChar char="•"/>
            </a:pPr>
            <a:r>
              <a:rPr 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“Everywhere in every church” (1 Cor. 4:17).</a:t>
            </a:r>
          </a:p>
          <a:p>
            <a:pPr algn="ctr">
              <a:buFont typeface="Arial"/>
              <a:buChar char="•"/>
            </a:pP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3626" y="1371600"/>
            <a:ext cx="453574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b="1" dirty="0" smtClean="0">
                <a:solidFill>
                  <a:schemeClr val="accent6">
                    <a:lumMod val="50000"/>
                  </a:schemeClr>
                </a:solidFill>
              </a:rPr>
              <a:t>Unscriptural Concept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5" grpId="0"/>
      <p:bldP spid="7" grpId="0"/>
      <p:bldP spid="8" grpId="0"/>
      <p:bldP spid="9" grpId="0"/>
      <p:bldP spid="10" grpId="0"/>
      <p:bldP spid="11" grpId="0"/>
      <p:bldP spid="12" grpId="0"/>
      <p:bldP spid="15" grpId="0" build="p" bldLvl="2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 12"/>
          <p:cNvGraphicFramePr/>
          <p:nvPr/>
        </p:nvGraphicFramePr>
        <p:xfrm>
          <a:off x="-381000" y="1981200"/>
          <a:ext cx="6477000" cy="464888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Picture 13" descr="colorful-banner-banner---vector_34-35358.jpg"/>
          <p:cNvPicPr>
            <a:picLocks noChangeAspect="1"/>
          </p:cNvPicPr>
          <p:nvPr/>
        </p:nvPicPr>
        <p:blipFill>
          <a:blip r:embed="rId7">
            <a:alphaModFix amt="79000"/>
          </a:blip>
          <a:srcRect t="75950"/>
          <a:stretch>
            <a:fillRect/>
          </a:stretch>
        </p:blipFill>
        <p:spPr>
          <a:xfrm>
            <a:off x="0" y="0"/>
            <a:ext cx="9144000" cy="176130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7782" y="0"/>
            <a:ext cx="8602479" cy="12464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4500" b="1" dirty="0" smtClean="0"/>
              <a:t>“The churches of Christ greet you”</a:t>
            </a:r>
          </a:p>
          <a:p>
            <a:pPr algn="r"/>
            <a:r>
              <a:rPr lang="en-US" sz="3000" b="1" dirty="0" smtClean="0"/>
              <a:t>(Romans 16:16)</a:t>
            </a:r>
            <a:endParaRPr 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44201" y="2580284"/>
            <a:ext cx="32945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b="1" dirty="0" smtClean="0"/>
              <a:t>The Lord’s Church</a:t>
            </a:r>
            <a:endParaRPr lang="en-US" sz="33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76600" y="3810000"/>
            <a:ext cx="16053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/>
              <a:t>Church in Corinth</a:t>
            </a:r>
            <a:endParaRPr lang="en-US" sz="25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181600" y="1981200"/>
            <a:ext cx="3810000" cy="3789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5288" indent="-347663">
              <a:buFont typeface="Arial"/>
              <a:buChar char="•"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Corinth (1 Cor. 1:1-2).</a:t>
            </a:r>
          </a:p>
          <a:p>
            <a:pPr marL="395288" indent="-347663">
              <a:buFont typeface="Arial"/>
              <a:buChar char="•"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Jerusalem (Acts 11:22).</a:t>
            </a:r>
          </a:p>
          <a:p>
            <a:pPr marL="395288" indent="-347663">
              <a:spcAft>
                <a:spcPts val="1200"/>
              </a:spcAft>
              <a:buFont typeface="Arial"/>
              <a:buChar char="•"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Rome (Rom. 1:7; 16:3-5; 16:23; 1 Cor. 1:14;  Rom. 16:1, 16).</a:t>
            </a:r>
          </a:p>
          <a:p>
            <a:pPr marL="168275" indent="-168275" algn="ctr">
              <a:spcAft>
                <a:spcPts val="1200"/>
              </a:spcAft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All of these churches were “churches of Christ.”</a:t>
            </a:r>
          </a:p>
          <a:p>
            <a:pPr algn="ctr">
              <a:lnSpc>
                <a:spcPct val="80000"/>
              </a:lnSpc>
            </a:pP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Can we be what </a:t>
            </a:r>
          </a:p>
          <a:p>
            <a:pPr algn="ctr">
              <a:lnSpc>
                <a:spcPct val="80000"/>
              </a:lnSpc>
              <a:spcAft>
                <a:spcPts val="1200"/>
              </a:spcAft>
            </a:pPr>
            <a:r>
              <a:rPr lang="en-US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they were?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3626" y="1371600"/>
            <a:ext cx="453574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b="1" dirty="0" smtClean="0">
                <a:solidFill>
                  <a:schemeClr val="accent6">
                    <a:lumMod val="50000"/>
                  </a:schemeClr>
                </a:solidFill>
              </a:rPr>
              <a:t>Scriptural Concept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5800" y="3810000"/>
            <a:ext cx="16053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/>
              <a:t>Church in Rome</a:t>
            </a:r>
            <a:endParaRPr lang="en-US" sz="25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81200" y="5257800"/>
            <a:ext cx="16053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/>
              <a:t>Church in Jerusalem</a:t>
            </a:r>
            <a:endParaRPr lang="en-US" sz="25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7" grpId="0"/>
      <p:bldP spid="8" grpId="0"/>
      <p:bldP spid="15" grpId="0" build="p" bldLvl="2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244</Words>
  <Application>Microsoft Macintosh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Calibri</vt:lpstr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17</cp:revision>
  <dcterms:created xsi:type="dcterms:W3CDTF">2015-09-22T02:57:07Z</dcterms:created>
  <dcterms:modified xsi:type="dcterms:W3CDTF">2015-09-22T02:57:22Z</dcterms:modified>
</cp:coreProperties>
</file>