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embeddedFontLst>
    <p:embeddedFont>
      <p:font typeface="Calibri"/>
      <p:regular r:id="rId9"/>
      <p:bold r:id="rId10"/>
      <p:italic r:id="rId11"/>
      <p:boldItalic r:id="rId12"/>
    </p:embeddedFont>
    <p:embeddedFont>
      <p:font typeface="Cambria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font" Target="fonts/font2.fntdata"/><Relationship Id="rId11" Type="http://schemas.openxmlformats.org/officeDocument/2006/relationships/font" Target="fonts/font3.fntdata"/><Relationship Id="rId12" Type="http://schemas.openxmlformats.org/officeDocument/2006/relationships/font" Target="fonts/font4.fntdata"/><Relationship Id="rId13" Type="http://schemas.openxmlformats.org/officeDocument/2006/relationships/font" Target="fonts/font5.fntdata"/><Relationship Id="rId14" Type="http://schemas.openxmlformats.org/officeDocument/2006/relationships/font" Target="fonts/font6.fntdata"/><Relationship Id="rId15" Type="http://schemas.openxmlformats.org/officeDocument/2006/relationships/font" Target="fonts/font7.fntdata"/><Relationship Id="rId16" Type="http://schemas.openxmlformats.org/officeDocument/2006/relationships/font" Target="fonts/font8.fntdata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"/>
            <a:ext cx="92202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7192"/>
            <a:ext cx="4026519" cy="86044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E223-4A6F-7F49-BCC9-A1D17D4AA779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52600-0A72-0941-9DB4-9FD86B994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048"/>
            <a:ext cx="4026519" cy="905169"/>
          </a:xfrm>
        </p:spPr>
        <p:txBody>
          <a:bodyPr/>
          <a:lstStyle/>
          <a:p>
            <a:r>
              <a:rPr lang="en-US" sz="6300" dirty="0" smtClean="0"/>
              <a:t>“Called”</a:t>
            </a:r>
            <a:endParaRPr lang="en-US" sz="6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300" dirty="0" smtClean="0"/>
              <a:t>How can you tell when something in your life is a calling from God? </a:t>
            </a:r>
            <a:r>
              <a:rPr lang="en-US" sz="1800" dirty="0" smtClean="0"/>
              <a:t>By Christian Piatt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/>
              <a:t>“It would be so much easier if God spoke to </a:t>
            </a:r>
            <a:r>
              <a:rPr lang="en-US" sz="2400" dirty="0" smtClean="0"/>
              <a:t>us </a:t>
            </a:r>
            <a:r>
              <a:rPr lang="en-US" sz="2400" dirty="0" smtClean="0"/>
              <a:t>through burning bushes or from boiling clouds, or even just sent a text message. But unfortunately, we’re expected to discern what God’s call is on our life, without specific, written-down instructions, custom made for each of us on what to do…”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048"/>
            <a:ext cx="4026519" cy="905169"/>
          </a:xfrm>
        </p:spPr>
        <p:txBody>
          <a:bodyPr/>
          <a:lstStyle/>
          <a:p>
            <a:r>
              <a:rPr lang="en-US" sz="6300" dirty="0" smtClean="0"/>
              <a:t>“Called”</a:t>
            </a:r>
            <a:endParaRPr lang="en-US" sz="6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300" dirty="0" smtClean="0"/>
              <a:t>How can you tell when something in your life is a calling from God? </a:t>
            </a:r>
            <a:r>
              <a:rPr lang="en-US" sz="1800" dirty="0" smtClean="0"/>
              <a:t>By Christian Piatt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/>
              <a:t>“…For me, I can usually tell if something is a calling if it meets two criteria; the thought of doing it has to exhilarate and terrify, more or less in equal measure. This isn’t all there is to it, of course, or else the fact that I jumped off of the Stratosphere in Las Vegas for my 40th birthday would qualify as a divine calling. It also has to tap into my existing spiritual gifts, and it needs to meet a need I see in the world.”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 smtClean="0"/>
              <a:t>Feb. 14, 2014  http://</a:t>
            </a:r>
            <a:r>
              <a:rPr lang="en-US" sz="1400" dirty="0" err="1" smtClean="0"/>
              <a:t>www.redletterchristians.org</a:t>
            </a:r>
            <a:endParaRPr lang="en-US" sz="1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400" dirty="0" smtClean="0"/>
              <a:t>/know-something-calling-god/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048"/>
            <a:ext cx="4026519" cy="905169"/>
          </a:xfrm>
        </p:spPr>
        <p:txBody>
          <a:bodyPr/>
          <a:lstStyle/>
          <a:p>
            <a:r>
              <a:rPr lang="en-US" sz="6300" dirty="0" smtClean="0"/>
              <a:t>“Called”</a:t>
            </a:r>
            <a:endParaRPr lang="en-US" sz="6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300" dirty="0" smtClean="0"/>
              <a:t>What is usually meant is that someone is utilizing a gift to the glory of God.</a:t>
            </a:r>
            <a:endParaRPr lang="en-US" dirty="0" smtClean="0"/>
          </a:p>
          <a:p>
            <a:pPr marL="460375" indent="-460375"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The Bible teaches that Christians have gifts (Rom. 12:6-8).</a:t>
            </a:r>
          </a:p>
          <a:p>
            <a:pPr marL="460375" indent="-460375">
              <a:spcBef>
                <a:spcPts val="0"/>
              </a:spcBef>
              <a:spcAft>
                <a:spcPts val="1200"/>
              </a:spcAft>
            </a:pPr>
            <a:r>
              <a:rPr lang="en-US" sz="2500" dirty="0" smtClean="0"/>
              <a:t>These are to be used to the glory of God (Col. 3:17).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/>
              <a:t>Does the Bible speak of this as being “called” by God to do something?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36119" y="5220994"/>
            <a:ext cx="4026519" cy="90516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048"/>
            <a:ext cx="4026519" cy="905169"/>
          </a:xfrm>
        </p:spPr>
        <p:txBody>
          <a:bodyPr/>
          <a:lstStyle/>
          <a:p>
            <a:r>
              <a:rPr lang="en-US" sz="6300" dirty="0" smtClean="0"/>
              <a:t>“Called”</a:t>
            </a:r>
            <a:endParaRPr lang="en-US" sz="6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905"/>
            <a:ext cx="8229600" cy="410625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3100" dirty="0" smtClean="0"/>
              <a:t>Human beings are called by the gospel (2 Thess. 2:13-14; Rom. </a:t>
            </a:r>
            <a:r>
              <a:rPr lang="en-US" sz="3100" smtClean="0"/>
              <a:t>1:16</a:t>
            </a:r>
            <a:r>
              <a:rPr lang="en-US" sz="3100" dirty="0" smtClean="0"/>
              <a:t>-17).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3100" dirty="0" smtClean="0"/>
              <a:t>Those who obey are “called to be saints (i.e. </a:t>
            </a:r>
            <a:r>
              <a:rPr lang="en-US" sz="3100" i="1" dirty="0" smtClean="0"/>
              <a:t>set apart</a:t>
            </a:r>
            <a:r>
              <a:rPr lang="en-US" sz="3100" dirty="0" smtClean="0"/>
              <a:t>)” (1 Cor. 1:2).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3100" dirty="0" smtClean="0"/>
              <a:t>They are called unto His kingdom (1 Thess. 2:10-12).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048"/>
            <a:ext cx="4026519" cy="905169"/>
          </a:xfrm>
        </p:spPr>
        <p:txBody>
          <a:bodyPr/>
          <a:lstStyle/>
          <a:p>
            <a:r>
              <a:rPr lang="en-US" sz="6300" dirty="0" smtClean="0"/>
              <a:t>“Called”</a:t>
            </a:r>
            <a:endParaRPr lang="en-US" sz="6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905"/>
            <a:ext cx="8229600" cy="410625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en-US" sz="3100" dirty="0" smtClean="0"/>
              <a:t>They are called into fellowship with Christ (1 Cor. 1:9).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 startAt="4"/>
            </a:pPr>
            <a:r>
              <a:rPr lang="en-US" sz="3100" dirty="0" smtClean="0"/>
              <a:t>They are called to walk (or live) worthy of this calling (Eph. 4:1-3).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 startAt="4"/>
            </a:pPr>
            <a:r>
              <a:rPr lang="en-US" sz="3100" dirty="0" smtClean="0"/>
              <a:t>It is a call to inherit a blessing (1 Pet. 3:8-9).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048"/>
            <a:ext cx="4026519" cy="905169"/>
          </a:xfrm>
        </p:spPr>
        <p:txBody>
          <a:bodyPr/>
          <a:lstStyle/>
          <a:p>
            <a:r>
              <a:rPr lang="en-US" sz="6300" dirty="0" smtClean="0"/>
              <a:t>“Called”</a:t>
            </a:r>
            <a:endParaRPr lang="en-US" sz="6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905"/>
            <a:ext cx="8229600" cy="4106258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 startAt="7"/>
            </a:pPr>
            <a:r>
              <a:rPr lang="en-US" sz="3000" dirty="0" smtClean="0"/>
              <a:t>It is a holy calling (2 Tim 1:8-9). 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 startAt="7"/>
            </a:pPr>
            <a:r>
              <a:rPr lang="en-US" sz="3000" dirty="0" smtClean="0"/>
              <a:t>It is a heavenly calling (Heb. 3:1-2).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 startAt="7"/>
            </a:pPr>
            <a:r>
              <a:rPr lang="en-US" sz="3000" dirty="0" smtClean="0"/>
              <a:t>It is a call to glorify God (2 Thess. 1:11-12).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 startAt="7"/>
            </a:pPr>
            <a:r>
              <a:rPr lang="en-US" sz="3000" dirty="0" smtClean="0"/>
              <a:t> Our condition when we obey is considered a “calling” (1 Cor. 7:20-22).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i="1" dirty="0" smtClean="0"/>
              <a:t>But this is not a personal</a:t>
            </a:r>
          </a:p>
          <a:p>
            <a:pPr marL="514350" indent="-514350" algn="r">
              <a:spcBef>
                <a:spcPts val="0"/>
              </a:spcBef>
              <a:buNone/>
            </a:pPr>
            <a:r>
              <a:rPr lang="en-US" sz="2800" i="1" dirty="0" smtClean="0"/>
              <a:t>direct call from God!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048"/>
            <a:ext cx="4026519" cy="905169"/>
          </a:xfrm>
        </p:spPr>
        <p:txBody>
          <a:bodyPr/>
          <a:lstStyle/>
          <a:p>
            <a:r>
              <a:rPr lang="en-US" sz="6300" dirty="0" smtClean="0"/>
              <a:t>“Called”</a:t>
            </a:r>
            <a:endParaRPr lang="en-US" sz="6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905"/>
            <a:ext cx="8229600" cy="4106258"/>
          </a:xfrm>
        </p:spPr>
        <p:txBody>
          <a:bodyPr>
            <a:noAutofit/>
          </a:bodyPr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/>
              <a:t>Why does it matter if people say this?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3000" dirty="0" smtClean="0"/>
              <a:t>It is not scriptural (1 Pet. 4:11).</a:t>
            </a:r>
          </a:p>
          <a:p>
            <a:pPr marL="514350" indent="-514350">
              <a:spcBef>
                <a:spcPts val="0"/>
              </a:spcBef>
              <a:spcAft>
                <a:spcPts val="1800"/>
              </a:spcAft>
              <a:buAutoNum type="arabicPeriod"/>
            </a:pPr>
            <a:r>
              <a:rPr lang="en-US" sz="3000" dirty="0" smtClean="0"/>
              <a:t>It contributes to unbelief (Ezek. 13:3).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000" dirty="0" smtClean="0"/>
              <a:t>It causes God’s name to be blasphemed (Rom. 2:23-24).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567</Words>
  <Application>Microsoft Macintosh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Cambria</vt:lpstr>
      <vt:lpstr>Office Theme</vt:lpstr>
      <vt:lpstr>“Called”</vt:lpstr>
      <vt:lpstr>“Called”</vt:lpstr>
      <vt:lpstr>“Called”</vt:lpstr>
      <vt:lpstr>“Called”</vt:lpstr>
      <vt:lpstr>“Called”</vt:lpstr>
      <vt:lpstr>“Called”</vt:lpstr>
      <vt:lpstr>“Called”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“Called”</dc:title>
  <dc:creator>Kyle Pope</dc:creator>
  <cp:lastModifiedBy>Kyle Pope</cp:lastModifiedBy>
  <cp:revision>6</cp:revision>
  <dcterms:created xsi:type="dcterms:W3CDTF">2015-10-11T19:53:04Z</dcterms:created>
  <dcterms:modified xsi:type="dcterms:W3CDTF">2015-10-11T19:53:42Z</dcterms:modified>
</cp:coreProperties>
</file>