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slam-abstract-wallpapers-backgrounds-for-powerpoint.jpg"/>
          <p:cNvPicPr>
            <a:picLocks noChangeAspect="1"/>
          </p:cNvPicPr>
          <p:nvPr userDrawn="1"/>
        </p:nvPicPr>
        <p:blipFill>
          <a:blip r:embed="rId13"/>
          <a:srcRect r="14349"/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24200" y="935038"/>
            <a:ext cx="5994400" cy="965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477000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4000" y="2071460"/>
            <a:ext cx="5892800" cy="4054703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111C4-00F2-3142-A18C-0A5D53F2D4E5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D633F-BED0-F446-BE68-CA6FA09EE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lnSpc>
          <a:spcPct val="80000"/>
        </a:lnSpc>
        <a:spcBef>
          <a:spcPct val="0"/>
        </a:spcBef>
        <a:buNone/>
        <a:defRPr sz="5000" b="1" i="1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000" y="274638"/>
            <a:ext cx="6362799" cy="1143000"/>
          </a:xfrm>
        </p:spPr>
        <p:txBody>
          <a:bodyPr>
            <a:noAutofit/>
          </a:bodyPr>
          <a:lstStyle/>
          <a:p>
            <a:pPr marL="688975" indent="-688975"/>
            <a:r>
              <a:rPr lang="en-US" i="1" dirty="0" smtClean="0"/>
              <a:t>Life is Filled With</a:t>
            </a:r>
            <a:br>
              <a:rPr lang="en-US" i="1" dirty="0" smtClean="0"/>
            </a:br>
            <a:endParaRPr lang="en-US" i="1" dirty="0">
              <a:noFill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7140" y="1981200"/>
            <a:ext cx="5619659" cy="48768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Some are troubling</a:t>
            </a:r>
          </a:p>
          <a:p>
            <a:r>
              <a:rPr lang="en-US" sz="3500" dirty="0" smtClean="0"/>
              <a:t>Some are elusive</a:t>
            </a:r>
          </a:p>
          <a:p>
            <a:r>
              <a:rPr lang="en-US" sz="3500" dirty="0" smtClean="0"/>
              <a:t>Some we cannot answer</a:t>
            </a:r>
          </a:p>
          <a:p>
            <a:r>
              <a:rPr lang="en-US" sz="3500" dirty="0" smtClean="0"/>
              <a:t>Many are answered in God’s word</a:t>
            </a:r>
          </a:p>
          <a:p>
            <a:r>
              <a:rPr lang="en-US" sz="3500" dirty="0" smtClean="0"/>
              <a:t>Others depend upon our own choices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4001" y="544286"/>
            <a:ext cx="5562094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688975" marR="0" lvl="0" indent="-688975" algn="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Many Questions</a:t>
            </a:r>
            <a:endParaRPr kumimoji="0" lang="en-US" sz="5000" b="1" i="1" u="none" strike="noStrike" kern="1200" cap="none" spc="0" normalizeH="0" baseline="0" noProof="0" dirty="0" smtClean="0">
              <a:ln>
                <a:noFill/>
              </a:ln>
              <a:noFill/>
              <a:effectLst/>
              <a:uLnTx/>
              <a:uFillTx/>
              <a:latin typeface="Cambria"/>
              <a:ea typeface="+mj-e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000" y="274638"/>
            <a:ext cx="6362799" cy="1143000"/>
          </a:xfrm>
        </p:spPr>
        <p:txBody>
          <a:bodyPr>
            <a:noAutofit/>
          </a:bodyPr>
          <a:lstStyle/>
          <a:p>
            <a:pPr marL="688975" indent="-688975"/>
            <a:r>
              <a:rPr lang="en-US" i="1" dirty="0" smtClean="0"/>
              <a:t>You Are the Answer</a:t>
            </a:r>
            <a:br>
              <a:rPr lang="en-US" i="1" dirty="0" smtClean="0"/>
            </a:br>
            <a:endParaRPr lang="en-US" i="1" dirty="0">
              <a:noFill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164" y="2071460"/>
            <a:ext cx="5592635" cy="4592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ea typeface="Zapf Chancery"/>
              </a:rPr>
              <a:t>Is Your Life Going to        Be Happy?</a:t>
            </a:r>
          </a:p>
          <a:p>
            <a:r>
              <a:rPr lang="en-US" sz="2600" dirty="0" smtClean="0"/>
              <a:t>Paul learned contentment in all circumstances (Phil. 4:10-13).</a:t>
            </a:r>
          </a:p>
          <a:p>
            <a:r>
              <a:rPr lang="en-US" sz="2600" dirty="0" smtClean="0"/>
              <a:t>Happiness does not rest in possessions (Luke 12:15).</a:t>
            </a:r>
          </a:p>
          <a:p>
            <a:r>
              <a:rPr lang="en-US" sz="2600" dirty="0" smtClean="0"/>
              <a:t>True happiness rests in obedience to the Lord (Psa. 144:15; Acts 8:39).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4001" y="544286"/>
            <a:ext cx="5562094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688975" marR="0" lvl="0" indent="-688975" algn="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to the Question 	</a:t>
            </a:r>
            <a:endParaRPr kumimoji="0" lang="en-US" sz="5000" b="1" i="1" u="none" strike="noStrike" kern="1200" cap="none" spc="0" normalizeH="0" baseline="0" noProof="0" dirty="0" smtClean="0">
              <a:ln>
                <a:noFill/>
              </a:ln>
              <a:noFill/>
              <a:effectLst/>
              <a:uLnTx/>
              <a:uFillTx/>
              <a:latin typeface="Cambria"/>
              <a:ea typeface="+mj-e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000" y="274638"/>
            <a:ext cx="6362799" cy="1143000"/>
          </a:xfrm>
        </p:spPr>
        <p:txBody>
          <a:bodyPr>
            <a:noAutofit/>
          </a:bodyPr>
          <a:lstStyle/>
          <a:p>
            <a:pPr marL="688975" indent="-688975"/>
            <a:r>
              <a:rPr lang="en-US" i="1" dirty="0" smtClean="0"/>
              <a:t>You Are the Answer</a:t>
            </a:r>
            <a:br>
              <a:rPr lang="en-US" i="1" dirty="0" smtClean="0"/>
            </a:br>
            <a:endParaRPr lang="en-US" i="1" dirty="0">
              <a:noFill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164" y="2071460"/>
            <a:ext cx="5592635" cy="4592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ea typeface="Zapf Chancery"/>
              </a:rPr>
              <a:t>Will You Have Friends?</a:t>
            </a:r>
          </a:p>
          <a:p>
            <a:r>
              <a:rPr lang="en-US" sz="2600" dirty="0" smtClean="0"/>
              <a:t>Friendship with the world is enmity with God (James 4:4).</a:t>
            </a:r>
          </a:p>
          <a:p>
            <a:pPr marL="225425" indent="-225425">
              <a:buNone/>
            </a:pPr>
            <a:r>
              <a:rPr lang="en-US" sz="2600" dirty="0" smtClean="0"/>
              <a:t>To have the kind of friends that we should have we must…</a:t>
            </a:r>
          </a:p>
          <a:p>
            <a:r>
              <a:rPr lang="en-US" sz="2600" dirty="0" smtClean="0"/>
              <a:t>Be friendly (Prov. 18:24).</a:t>
            </a:r>
          </a:p>
          <a:p>
            <a:r>
              <a:rPr lang="en-US" sz="2600" dirty="0" smtClean="0"/>
              <a:t>Be unselfish (Phil. 2:4).</a:t>
            </a:r>
          </a:p>
          <a:p>
            <a:r>
              <a:rPr lang="en-US" sz="2600" dirty="0" smtClean="0"/>
              <a:t>Do things for others (Acts 9:36).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4001" y="544286"/>
            <a:ext cx="5562094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688975" marR="0" lvl="0" indent="-688975" algn="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to the Question 	</a:t>
            </a:r>
            <a:endParaRPr kumimoji="0" lang="en-US" sz="5000" b="1" i="1" u="none" strike="noStrike" kern="1200" cap="none" spc="0" normalizeH="0" baseline="0" noProof="0" dirty="0" smtClean="0">
              <a:ln>
                <a:noFill/>
              </a:ln>
              <a:noFill/>
              <a:effectLst/>
              <a:uLnTx/>
              <a:uFillTx/>
              <a:latin typeface="Cambria"/>
              <a:ea typeface="+mj-e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000" y="274638"/>
            <a:ext cx="6362799" cy="1143000"/>
          </a:xfrm>
        </p:spPr>
        <p:txBody>
          <a:bodyPr>
            <a:noAutofit/>
          </a:bodyPr>
          <a:lstStyle/>
          <a:p>
            <a:pPr marL="688975" indent="-688975"/>
            <a:r>
              <a:rPr lang="en-US" i="1" dirty="0" smtClean="0"/>
              <a:t>You Are the Answer</a:t>
            </a:r>
            <a:br>
              <a:rPr lang="en-US" i="1" dirty="0" smtClean="0"/>
            </a:br>
            <a:endParaRPr lang="en-US" i="1" dirty="0">
              <a:noFill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164" y="1843860"/>
            <a:ext cx="5592635" cy="50141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ea typeface="Zapf Chancery"/>
              </a:rPr>
              <a:t>Are You Saved?</a:t>
            </a:r>
          </a:p>
          <a:p>
            <a:r>
              <a:rPr lang="en-US" sz="2600" dirty="0" smtClean="0"/>
              <a:t>God wants all to be saved (1 Tim. 2:4).</a:t>
            </a:r>
          </a:p>
          <a:p>
            <a:r>
              <a:rPr lang="en-US" sz="2600" dirty="0" smtClean="0"/>
              <a:t>God has done His part—you must accept salvation (Rev. 22:17).</a:t>
            </a:r>
          </a:p>
          <a:p>
            <a:pPr>
              <a:buNone/>
            </a:pPr>
            <a:r>
              <a:rPr lang="en-US" sz="2600" dirty="0" smtClean="0"/>
              <a:t>You answer for yourself.</a:t>
            </a:r>
          </a:p>
          <a:p>
            <a:r>
              <a:rPr lang="en-US" sz="2600" dirty="0" smtClean="0"/>
              <a:t>Will you “almost” follow Christ? (Acts 26:28-29).</a:t>
            </a:r>
          </a:p>
          <a:p>
            <a:r>
              <a:rPr lang="en-US" sz="2600" dirty="0" smtClean="0"/>
              <a:t>Will you wait until it’s “convenient”?  (Acts 24:24-25).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4001" y="544286"/>
            <a:ext cx="5562094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688975" marR="0" lvl="0" indent="-688975" algn="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to the Question 	</a:t>
            </a:r>
            <a:endParaRPr kumimoji="0" lang="en-US" sz="5000" b="1" i="1" u="none" strike="noStrike" kern="1200" cap="none" spc="0" normalizeH="0" baseline="0" noProof="0" dirty="0" smtClean="0">
              <a:ln>
                <a:noFill/>
              </a:ln>
              <a:noFill/>
              <a:effectLst/>
              <a:uLnTx/>
              <a:uFillTx/>
              <a:latin typeface="Cambria"/>
              <a:ea typeface="+mj-e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000" y="274638"/>
            <a:ext cx="6362799" cy="1143000"/>
          </a:xfrm>
        </p:spPr>
        <p:txBody>
          <a:bodyPr>
            <a:noAutofit/>
          </a:bodyPr>
          <a:lstStyle/>
          <a:p>
            <a:pPr marL="688975" indent="-688975"/>
            <a:r>
              <a:rPr lang="en-US" i="1" dirty="0" smtClean="0"/>
              <a:t>You Are the Answer</a:t>
            </a:r>
            <a:br>
              <a:rPr lang="en-US" i="1" dirty="0" smtClean="0"/>
            </a:br>
            <a:endParaRPr lang="en-US" i="1" dirty="0">
              <a:noFill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164" y="2071460"/>
            <a:ext cx="5592635" cy="4592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ea typeface="Zapf Chancery"/>
              </a:rPr>
              <a:t>Will the Church Grow   and Be Strong?</a:t>
            </a:r>
          </a:p>
          <a:p>
            <a:r>
              <a:rPr lang="en-US" sz="2600" dirty="0" smtClean="0"/>
              <a:t>The church grew in the first century (Acts 1:15; 2:41; 4:4).</a:t>
            </a:r>
          </a:p>
          <a:p>
            <a:r>
              <a:rPr lang="en-US" sz="2600" dirty="0" smtClean="0"/>
              <a:t>God gives increase (1 Cor. 3:6-7). They planted (Acts 6:7; 8:4).</a:t>
            </a:r>
          </a:p>
          <a:p>
            <a:r>
              <a:rPr lang="en-US" sz="2600" dirty="0" smtClean="0"/>
              <a:t>The church </a:t>
            </a:r>
            <a:r>
              <a:rPr lang="en-US" sz="2600" smtClean="0"/>
              <a:t>is only </a:t>
            </a:r>
            <a:r>
              <a:rPr lang="en-US" sz="2600" dirty="0" smtClean="0"/>
              <a:t>as strong as its members (Acts 12:24; 19:20; 2 Pet. 3:17-18).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4001" y="544286"/>
            <a:ext cx="5562094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688975" marR="0" lvl="0" indent="-688975" algn="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to the Question 	</a:t>
            </a:r>
            <a:endParaRPr kumimoji="0" lang="en-US" sz="5000" b="1" i="1" u="none" strike="noStrike" kern="1200" cap="none" spc="0" normalizeH="0" baseline="0" noProof="0" dirty="0" smtClean="0">
              <a:ln>
                <a:noFill/>
              </a:ln>
              <a:noFill/>
              <a:effectLst/>
              <a:uLnTx/>
              <a:uFillTx/>
              <a:latin typeface="Cambria"/>
              <a:ea typeface="+mj-e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000" y="274638"/>
            <a:ext cx="6362799" cy="1143000"/>
          </a:xfrm>
        </p:spPr>
        <p:txBody>
          <a:bodyPr>
            <a:noAutofit/>
          </a:bodyPr>
          <a:lstStyle/>
          <a:p>
            <a:pPr marL="688975" indent="-688975"/>
            <a:r>
              <a:rPr lang="en-US" i="1" dirty="0" smtClean="0"/>
              <a:t>You Are the Answer</a:t>
            </a:r>
            <a:br>
              <a:rPr lang="en-US" i="1" dirty="0" smtClean="0"/>
            </a:br>
            <a:endParaRPr lang="en-US" i="1" dirty="0">
              <a:noFill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164" y="2071460"/>
            <a:ext cx="5592635" cy="4592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ea typeface="Zapf Chancery"/>
              </a:rPr>
              <a:t>Will the Church Remain Sound in the Faith?</a:t>
            </a:r>
          </a:p>
          <a:p>
            <a:r>
              <a:rPr lang="en-US" sz="2600" dirty="0" smtClean="0"/>
              <a:t>The church can turn from sound doctrine (2 Tim. 4:3-4).</a:t>
            </a:r>
          </a:p>
          <a:p>
            <a:r>
              <a:rPr lang="en-US" sz="2600" dirty="0" smtClean="0"/>
              <a:t>Christians must “test all things” (1 Thess. 5:21).</a:t>
            </a:r>
          </a:p>
          <a:p>
            <a:r>
              <a:rPr lang="en-US" sz="2600" dirty="0" smtClean="0"/>
              <a:t>We must search the Scriptures  (Acts 17:11).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4001" y="544286"/>
            <a:ext cx="5562094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688975" marR="0" lvl="0" indent="-688975" algn="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to the Question 	</a:t>
            </a:r>
            <a:endParaRPr kumimoji="0" lang="en-US" sz="5000" b="1" i="1" u="none" strike="noStrike" kern="1200" cap="none" spc="0" normalizeH="0" baseline="0" noProof="0" dirty="0" smtClean="0">
              <a:ln>
                <a:noFill/>
              </a:ln>
              <a:noFill/>
              <a:effectLst/>
              <a:uLnTx/>
              <a:uFillTx/>
              <a:latin typeface="Cambria"/>
              <a:ea typeface="+mj-e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000" y="274638"/>
            <a:ext cx="6362799" cy="1143000"/>
          </a:xfrm>
        </p:spPr>
        <p:txBody>
          <a:bodyPr>
            <a:noAutofit/>
          </a:bodyPr>
          <a:lstStyle/>
          <a:p>
            <a:pPr marL="688975" indent="-688975"/>
            <a:r>
              <a:rPr lang="en-US" i="1" dirty="0" smtClean="0"/>
              <a:t>You Are the Answer</a:t>
            </a:r>
            <a:br>
              <a:rPr lang="en-US" i="1" dirty="0" smtClean="0"/>
            </a:br>
            <a:endParaRPr lang="en-US" i="1" dirty="0">
              <a:noFill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164" y="2447514"/>
            <a:ext cx="5592635" cy="4216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ea typeface="Zapf Chancery"/>
              </a:rPr>
              <a:t>Will You Go to Heaven?</a:t>
            </a:r>
          </a:p>
          <a:p>
            <a:r>
              <a:rPr lang="en-US" sz="2600" dirty="0" smtClean="0"/>
              <a:t>All people are going some place (Matt. 25:46).</a:t>
            </a:r>
          </a:p>
          <a:p>
            <a:r>
              <a:rPr lang="en-US" sz="2600" dirty="0" smtClean="0"/>
              <a:t>Our works determine the place (Rev. 20:12).</a:t>
            </a:r>
          </a:p>
          <a:p>
            <a:r>
              <a:rPr lang="en-US" sz="2600" dirty="0" smtClean="0"/>
              <a:t>Jesus prepared a place for His people (John 14:1-3).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4001" y="544286"/>
            <a:ext cx="5562094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688975" marR="0" lvl="0" indent="-688975" algn="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to the Question 	</a:t>
            </a:r>
            <a:endParaRPr kumimoji="0" lang="en-US" sz="5000" b="1" i="1" u="none" strike="noStrike" kern="1200" cap="none" spc="0" normalizeH="0" baseline="0" noProof="0" dirty="0" smtClean="0">
              <a:ln>
                <a:noFill/>
              </a:ln>
              <a:noFill/>
              <a:effectLst/>
              <a:uLnTx/>
              <a:uFillTx/>
              <a:latin typeface="Cambria"/>
              <a:ea typeface="+mj-e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472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Life is Filled With </vt:lpstr>
      <vt:lpstr>You Are the Answer </vt:lpstr>
      <vt:lpstr>You Are the Answer </vt:lpstr>
      <vt:lpstr>You Are the Answer </vt:lpstr>
      <vt:lpstr>You Are the Answer </vt:lpstr>
      <vt:lpstr>You Are the Answer </vt:lpstr>
      <vt:lpstr>You Are the Answer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the Answer </dc:title>
  <dc:creator>Kyle Pope</dc:creator>
  <cp:lastModifiedBy>Kyle Pope</cp:lastModifiedBy>
  <cp:revision>10</cp:revision>
  <dcterms:created xsi:type="dcterms:W3CDTF">2014-12-12T20:55:13Z</dcterms:created>
  <dcterms:modified xsi:type="dcterms:W3CDTF">2014-12-12T20:56:27Z</dcterms:modified>
</cp:coreProperties>
</file>