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8" r:id="rId2"/>
    <p:sldId id="257" r:id="rId3"/>
    <p:sldId id="291" r:id="rId4"/>
    <p:sldId id="292" r:id="rId5"/>
    <p:sldId id="293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934" autoAdjust="0"/>
    <p:restoredTop sz="98884" autoAdjust="0"/>
  </p:normalViewPr>
  <p:slideViewPr>
    <p:cSldViewPr>
      <p:cViewPr varScale="1">
        <p:scale>
          <a:sx n="122" d="100"/>
          <a:sy n="122" d="100"/>
        </p:scale>
        <p:origin x="-3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771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581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4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720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83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311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5"/>
            <a:ext cx="4041775" cy="6397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814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453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810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1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617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14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19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64FB-ED3B-40BE-B287-D4A8C6A3D0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8/7/14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AF13-2110-4D8B-B1FD-561A32E16C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846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696200" cy="1371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6:33</a:t>
            </a:r>
            <a:endParaRPr lang="en-US" sz="6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1"/>
            <a:ext cx="8229600" cy="3535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“But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first the kingdom of God and His righteousness, and all these things shall be added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you”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28600"/>
            <a:ext cx="2286000" cy="2136914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87640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438400" y="533400"/>
            <a:ext cx="4343400" cy="5857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Putting God First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6:33</a:t>
            </a:r>
            <a:endParaRPr lang="en-US" sz="5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73861"/>
          <a:stretch>
            <a:fillRect/>
          </a:stretch>
        </p:blipFill>
        <p:spPr>
          <a:xfrm>
            <a:off x="0" y="0"/>
            <a:ext cx="2133600" cy="6858000"/>
          </a:xfrm>
          <a:prstGeom prst="rect">
            <a:avLst/>
          </a:prstGeom>
          <a:effectLst>
            <a:innerShdw blurRad="63500" dist="50800" dir="180000">
              <a:schemeClr val="accent1">
                <a:lumMod val="50000"/>
                <a:alpha val="50000"/>
              </a:schemeClr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74851" r="198"/>
          <a:stretch>
            <a:fillRect/>
          </a:stretch>
        </p:blipFill>
        <p:spPr>
          <a:xfrm>
            <a:off x="7086600" y="0"/>
            <a:ext cx="2057400" cy="6858000"/>
          </a:xfrm>
          <a:prstGeom prst="rect">
            <a:avLst/>
          </a:prstGeom>
          <a:effectLst>
            <a:innerShdw blurRad="63500" dist="50800" dir="10140000">
              <a:schemeClr val="accent1">
                <a:lumMod val="50000"/>
                <a:alpha val="50000"/>
              </a:schemeClr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858000" y="4419600"/>
            <a:ext cx="2286000" cy="2136914"/>
          </a:xfrm>
          <a:prstGeom prst="rect">
            <a:avLst/>
          </a:prstGeom>
          <a:effectLst>
            <a:outerShdw blurRad="50800" dist="38100" dir="171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1981958"/>
      </p:ext>
    </p:extLst>
  </p:cSld>
  <p:clrMapOvr>
    <a:masterClrMapping/>
  </p:clrMapOvr>
  <p:transition spd="slow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74851"/>
          <a:stretch>
            <a:fillRect/>
          </a:stretch>
        </p:blipFill>
        <p:spPr>
          <a:xfrm rot="10800000">
            <a:off x="0" y="0"/>
            <a:ext cx="16129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172200" cy="8842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Putting God First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0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 Means God’s First in Our…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Priority List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(Heb. 10:24-25; 2 Tim. 2:15).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Daily Lives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(Titus 2:11-12; Matt. 5:14-16).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Worship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(Lev. 10:1-3;   Matt. 15:8-9).</a:t>
            </a:r>
            <a:endParaRPr lang="en-US" sz="35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28600"/>
            <a:ext cx="2286000" cy="2136914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964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74851"/>
          <a:stretch>
            <a:fillRect/>
          </a:stretch>
        </p:blipFill>
        <p:spPr>
          <a:xfrm rot="10800000">
            <a:off x="0" y="0"/>
            <a:ext cx="16129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172200" cy="8842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Putting God First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0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When We Put God First…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Show God How Important He is to Us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(Job 1:6-8; Ps. 1:1-3).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Show Others How Important God is to Us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(1 John 2:4-6).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Please God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(Heb. 11:5-6).</a:t>
            </a:r>
            <a:endParaRPr lang="en-US" sz="35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28600"/>
            <a:ext cx="2286000" cy="2136914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964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74851"/>
          <a:stretch>
            <a:fillRect/>
          </a:stretch>
        </p:blipFill>
        <p:spPr>
          <a:xfrm rot="10800000">
            <a:off x="0" y="0"/>
            <a:ext cx="16129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172200" cy="8842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Putting God First</a:t>
            </a:r>
            <a:endParaRPr lang="en-US" sz="6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6553200" cy="4648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7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If We Don’t Put God First…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is Displeased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(Ps. 14:2;         2 Sam. 11:27; 1 Chron. 21:7).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May Cause Others to Stumble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(Gal. 2:11-13).</a:t>
            </a:r>
          </a:p>
          <a:p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Can Lose Our Soul 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(Mark 12:30; Col 2:18-19).</a:t>
            </a:r>
            <a:endParaRPr lang="en-US" sz="35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28600"/>
            <a:ext cx="2286000" cy="2136914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964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243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Matthew 6:33</vt:lpstr>
      <vt:lpstr>Slide 2</vt:lpstr>
      <vt:lpstr>Putting God First</vt:lpstr>
      <vt:lpstr>Putting God First</vt:lpstr>
      <vt:lpstr>Putting God First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</dc:creator>
  <cp:lastModifiedBy>Kyle Pope</cp:lastModifiedBy>
  <cp:revision>22</cp:revision>
  <dcterms:created xsi:type="dcterms:W3CDTF">2014-08-08T03:03:13Z</dcterms:created>
  <dcterms:modified xsi:type="dcterms:W3CDTF">2014-08-08T03:03:39Z</dcterms:modified>
</cp:coreProperties>
</file>