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39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0458-2FF3-4545-9818-7A40302CE580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0458-2FF3-4545-9818-7A40302CE580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304D-B881-C640-B733-80DFCF24A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0458-2FF3-4545-9818-7A40302CE580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304D-B881-C640-B733-80DFCF24A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0458-2FF3-4545-9818-7A40302CE580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304D-B881-C640-B733-80DFCF24A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0458-2FF3-4545-9818-7A40302CE580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0458-2FF3-4545-9818-7A40302CE580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304D-B881-C640-B733-80DFCF24A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0458-2FF3-4545-9818-7A40302CE580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304D-B881-C640-B733-80DFCF24A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0458-2FF3-4545-9818-7A40302CE580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C7304D-B881-C640-B733-80DFCF24A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0458-2FF3-4545-9818-7A40302CE580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304D-B881-C640-B733-80DFCF24A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0458-2FF3-4545-9818-7A40302CE580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AA4845-A08A-4DF4-8D99-E2E7B6D4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DC0458-2FF3-4545-9818-7A40302CE580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304D-B881-C640-B733-80DFCF24A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DC0458-2FF3-4545-9818-7A40302CE580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C7304D-B881-C640-B733-80DFCF24A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4737"/>
            <a:ext cx="7467600" cy="11430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Arial"/>
                <a:cs typeface="Arial"/>
              </a:rPr>
              <a:t>Finding Our Place</a:t>
            </a:r>
            <a:endParaRPr lang="en-US" sz="50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366211"/>
            <a:ext cx="8181473" cy="40773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b="1" dirty="0" smtClean="0"/>
              <a:t>I. Potential Problems With Parts.</a:t>
            </a:r>
          </a:p>
          <a:p>
            <a:pPr marL="852678" lvl="1" indent="-514350">
              <a:buFont typeface="+mj-lt"/>
              <a:buAutoNum type="alphaUcPeriod"/>
            </a:pPr>
            <a:r>
              <a:rPr lang="en-US" sz="2900" dirty="0" smtClean="0"/>
              <a:t>Some feel inferior (1 Cor. 12:15-17).</a:t>
            </a:r>
          </a:p>
          <a:p>
            <a:pPr marL="852678" lvl="1" indent="-514350">
              <a:buFont typeface="+mj-lt"/>
              <a:buAutoNum type="alphaUcPeriod"/>
            </a:pPr>
            <a:r>
              <a:rPr lang="en-US" sz="2900" dirty="0" smtClean="0"/>
              <a:t>Some feel superior (1 Cor. 12:21-24).</a:t>
            </a:r>
          </a:p>
          <a:p>
            <a:pPr marL="852678" lvl="1" indent="-514350">
              <a:buFont typeface="+mj-lt"/>
              <a:buAutoNum type="alphaUcPeriod"/>
            </a:pPr>
            <a:r>
              <a:rPr lang="en-US" sz="2900" dirty="0" smtClean="0"/>
              <a:t>God made them all (1 Cor. 12:24-25).</a:t>
            </a:r>
          </a:p>
          <a:p>
            <a:pPr marL="1257300" lvl="1" indent="-347663"/>
            <a:r>
              <a:rPr lang="en-US" sz="2900" dirty="0" smtClean="0"/>
              <a:t>All have different abilities (1 Cor. 12:4-11).</a:t>
            </a:r>
          </a:p>
          <a:p>
            <a:pPr marL="1257300" lvl="1" indent="-347663"/>
            <a:r>
              <a:rPr lang="en-US" sz="2900" dirty="0" smtClean="0"/>
              <a:t>God expects them to be used (Matt. 25:14-30; Rom. 12:4-8; 2 Tim. 3:17).</a:t>
            </a:r>
            <a:endParaRPr lang="en-US" sz="2900" dirty="0"/>
          </a:p>
        </p:txBody>
      </p:sp>
      <p:pic>
        <p:nvPicPr>
          <p:cNvPr id="5" name="Picture 4" descr="The Final Piece Of The Puzzle - 7 Benefits Of Appointing An NED To An S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996" y="534737"/>
            <a:ext cx="2204677" cy="1462868"/>
          </a:xfrm>
          <a:prstGeom prst="rect">
            <a:avLst/>
          </a:prstGeom>
          <a:effectLst>
            <a:outerShdw blurRad="50800" dist="1524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4737"/>
            <a:ext cx="7467600" cy="11430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Arial"/>
                <a:cs typeface="Arial"/>
              </a:rPr>
              <a:t>Finding Our Place</a:t>
            </a:r>
            <a:endParaRPr lang="en-US" sz="50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366211"/>
            <a:ext cx="8181473" cy="40773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b="1" dirty="0" smtClean="0"/>
              <a:t>II. Where Do I Fit Into the Body?</a:t>
            </a:r>
          </a:p>
          <a:p>
            <a:pPr marL="852678" lvl="1" indent="-514350">
              <a:buFont typeface="+mj-lt"/>
              <a:buAutoNum type="alphaUcPeriod"/>
            </a:pPr>
            <a:r>
              <a:rPr lang="en-US" sz="2900" dirty="0" smtClean="0"/>
              <a:t>Am I a Hand?</a:t>
            </a:r>
          </a:p>
          <a:p>
            <a:pPr marL="1257300" lvl="1" indent="-347663"/>
            <a:r>
              <a:rPr lang="en-US" sz="2900" dirty="0" err="1" smtClean="0"/>
              <a:t>Dorcas</a:t>
            </a:r>
            <a:r>
              <a:rPr lang="en-US" sz="2900" dirty="0" smtClean="0"/>
              <a:t> (Acts 9:36-41).</a:t>
            </a:r>
          </a:p>
          <a:p>
            <a:pPr marL="1257300" lvl="1" indent="-347663"/>
            <a:r>
              <a:rPr lang="en-US" sz="2900" dirty="0" err="1" smtClean="0"/>
              <a:t>Tertius</a:t>
            </a:r>
            <a:r>
              <a:rPr lang="en-US" sz="2900" dirty="0" smtClean="0"/>
              <a:t> (Gal. 4:15; Rom. 16:22).</a:t>
            </a:r>
          </a:p>
          <a:p>
            <a:pPr marL="852678" lvl="1" indent="-514350">
              <a:buFont typeface="+mj-lt"/>
              <a:buAutoNum type="alphaUcPeriod" startAt="2"/>
            </a:pPr>
            <a:r>
              <a:rPr lang="en-US" sz="2900" dirty="0" smtClean="0"/>
              <a:t>Am I a Foot?</a:t>
            </a:r>
          </a:p>
          <a:p>
            <a:pPr marL="1257300" lvl="1" indent="-347663"/>
            <a:r>
              <a:rPr lang="en-US" sz="2900" dirty="0" err="1" smtClean="0"/>
              <a:t>Epaphroditus</a:t>
            </a:r>
            <a:r>
              <a:rPr lang="en-US" sz="2900" dirty="0" smtClean="0"/>
              <a:t> (Phil. 4:18; 2:25-30).</a:t>
            </a:r>
          </a:p>
          <a:p>
            <a:pPr marL="1257300" lvl="1" indent="-347663"/>
            <a:r>
              <a:rPr lang="en-US" sz="2900" dirty="0" smtClean="0"/>
              <a:t>Phoebe (Rom. 16:1-2).</a:t>
            </a:r>
          </a:p>
          <a:p>
            <a:pPr marL="1257300" lvl="1" indent="-347663"/>
            <a:r>
              <a:rPr lang="en-US" sz="2900" dirty="0" smtClean="0"/>
              <a:t>Barnabas (Acts 9:26-27).</a:t>
            </a:r>
          </a:p>
          <a:p>
            <a:pPr marL="955548" indent="-347663"/>
            <a:endParaRPr lang="en-US" sz="3300" dirty="0"/>
          </a:p>
        </p:txBody>
      </p:sp>
      <p:pic>
        <p:nvPicPr>
          <p:cNvPr id="5" name="Picture 4" descr="The Final Piece Of The Puzzle - 7 Benefits Of Appointing An NED To An S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996" y="534737"/>
            <a:ext cx="2204677" cy="1462868"/>
          </a:xfrm>
          <a:prstGeom prst="rect">
            <a:avLst/>
          </a:prstGeom>
          <a:effectLst>
            <a:outerShdw blurRad="50800" dist="1524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4737"/>
            <a:ext cx="7467600" cy="11430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Arial"/>
                <a:cs typeface="Arial"/>
              </a:rPr>
              <a:t>Finding Our Place</a:t>
            </a:r>
            <a:endParaRPr lang="en-US" sz="50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366211"/>
            <a:ext cx="8528046" cy="40773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784" b="1" dirty="0" smtClean="0"/>
              <a:t>II. Where Do I Fit Into the Body?</a:t>
            </a:r>
          </a:p>
          <a:p>
            <a:pPr marL="852678" lvl="1" indent="-514350">
              <a:buFont typeface="+mj-lt"/>
              <a:buAutoNum type="alphaUcPeriod" startAt="3"/>
            </a:pPr>
            <a:r>
              <a:rPr lang="en-US" sz="2900" dirty="0" smtClean="0"/>
              <a:t>Am I a Heart? (1 John 3:17).</a:t>
            </a:r>
          </a:p>
          <a:p>
            <a:pPr marL="1257300" lvl="1" indent="-347663"/>
            <a:r>
              <a:rPr lang="en-US" sz="2900" dirty="0" smtClean="0"/>
              <a:t>Barnabas (Acts 4:36-37).</a:t>
            </a:r>
          </a:p>
          <a:p>
            <a:pPr marL="1257300" lvl="1" indent="-347663"/>
            <a:r>
              <a:rPr lang="en-US" sz="2900" dirty="0" smtClean="0"/>
              <a:t>Aquila &amp; Priscilla (Rom. 16:3,4; 1 Cor. 16:19).</a:t>
            </a:r>
          </a:p>
          <a:p>
            <a:pPr marL="1257300" lvl="1" indent="-347663"/>
            <a:r>
              <a:rPr lang="en-US" sz="2900" dirty="0" smtClean="0"/>
              <a:t>Gaius (3 John 5-8).</a:t>
            </a:r>
          </a:p>
          <a:p>
            <a:pPr marL="852678" lvl="1" indent="-514350">
              <a:buFont typeface="+mj-lt"/>
              <a:buAutoNum type="alphaUcPeriod" startAt="4"/>
            </a:pPr>
            <a:r>
              <a:rPr lang="en-US" sz="2900" dirty="0" smtClean="0"/>
              <a:t>Am I a Mouth?</a:t>
            </a:r>
          </a:p>
          <a:p>
            <a:pPr marL="1257300" lvl="1" indent="-347663"/>
            <a:r>
              <a:rPr lang="en-US" sz="2900" dirty="0" smtClean="0"/>
              <a:t>Ananias (Acts 9:10-12; 17-18).</a:t>
            </a:r>
          </a:p>
          <a:p>
            <a:pPr marL="1257300" lvl="1" indent="-347663"/>
            <a:r>
              <a:rPr lang="en-US" sz="2900" dirty="0" smtClean="0"/>
              <a:t>Aquila &amp; Priscilla (Acts 18:24-28).</a:t>
            </a:r>
          </a:p>
        </p:txBody>
      </p:sp>
      <p:pic>
        <p:nvPicPr>
          <p:cNvPr id="5" name="Picture 4" descr="The Final Piece Of The Puzzle - 7 Benefits Of Appointing An NED To An S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996" y="534737"/>
            <a:ext cx="2204677" cy="1462868"/>
          </a:xfrm>
          <a:prstGeom prst="rect">
            <a:avLst/>
          </a:prstGeom>
          <a:effectLst>
            <a:outerShdw blurRad="50800" dist="1524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49</TotalTime>
  <Words>277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Finding Our Place</vt:lpstr>
      <vt:lpstr>Finding Our Place</vt:lpstr>
      <vt:lpstr>Finding Our Place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Our Place</dc:title>
  <dc:creator>Kyle Pope</dc:creator>
  <cp:lastModifiedBy>Kyle Pope</cp:lastModifiedBy>
  <cp:revision>3</cp:revision>
  <dcterms:created xsi:type="dcterms:W3CDTF">2014-07-16T20:46:27Z</dcterms:created>
  <dcterms:modified xsi:type="dcterms:W3CDTF">2014-07-16T20:46:46Z</dcterms:modified>
</cp:coreProperties>
</file>