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handoutMasterIdLst>
    <p:handoutMasterId r:id="rId11"/>
  </p:handoutMasterIdLst>
  <p:sldIdLst>
    <p:sldId id="269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99563"/>
  <p:embeddedFontLst>
    <p:embeddedFont>
      <p:font typeface="Optima" pitchFamily="2"/>
      <p:regular r:id="rId12"/>
      <p:bold r:id="rId13"/>
      <p:italic r:id="rId14"/>
      <p:boldItalic r:id="rId15"/>
    </p:embeddedFont>
    <p:embeddedFont>
      <p:font typeface="Cambria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0C0C0"/>
    <a:srgbClr val="B2B2B2"/>
    <a:srgbClr val="5F5F5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38B1C6-3DB8-D743-BF1B-55CF81FE5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23CAF8-59EE-A94C-A92E-924B5CB1BE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37D1181-6B3A-6D44-99D3-F8A6EABEE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3424BF-6DA3-4145-A1D7-F5BC73AA8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A3323A-F2A0-764E-911B-0028675F8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7748D9E-EB2B-3C4D-A27A-1B40D8FE8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8251AA-74E9-EB4B-B5CA-9F8300CA5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073093-1885-674B-BF73-2FE3F5B077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E73E86-DF13-AE4E-940C-B42A60985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BF7D44-7D02-694E-B2F5-672EF11E6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EC863A-72DE-DA4B-86BA-53B471C11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606C98-BF83-8D48-8C34-8E0954CFF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9406E6-D08B-2D41-88F4-3D31FCDB05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5F5F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22266" b="54365"/>
          <a:stretch>
            <a:fillRect/>
          </a:stretch>
        </p:blipFill>
        <p:spPr>
          <a:xfrm>
            <a:off x="0" y="5757333"/>
            <a:ext cx="9144000" cy="1100667"/>
          </a:xfrm>
          <a:prstGeom prst="rect">
            <a:avLst/>
          </a:prstGeom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572381" y="617101"/>
            <a:ext cx="5708952" cy="108267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Israel’s Errors</a:t>
            </a:r>
            <a:endParaRPr lang="en-US" sz="3600" b="1" kern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50000">
                    <a:srgbClr val="C0C0C0"/>
                  </a:gs>
                  <a:gs pos="100000">
                    <a:schemeClr val="bg1"/>
                  </a:gs>
                </a:gsLst>
                <a:lin ang="2700000" scaled="1"/>
              </a:gradFill>
              <a:latin typeface="Cambria"/>
              <a:ea typeface="Times New Roman"/>
              <a:cs typeface="Cambria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74095" y="2927274"/>
            <a:ext cx="76986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99FF66"/>
                </a:solidFill>
                <a:latin typeface="Optima" pitchFamily="2"/>
                <a:cs typeface="Optane"/>
              </a:rPr>
              <a:t>God tells us about Israel’s errors</a:t>
            </a:r>
          </a:p>
          <a:p>
            <a:r>
              <a:rPr lang="en-US" sz="3600" dirty="0">
                <a:solidFill>
                  <a:schemeClr val="bg1"/>
                </a:solidFill>
                <a:latin typeface="Optima" pitchFamily="2"/>
                <a:cs typeface="Optane"/>
              </a:rPr>
              <a:t>1 Cor. 10:1-12</a:t>
            </a:r>
            <a:endParaRPr lang="en-US" sz="3600" dirty="0" smtClean="0">
              <a:solidFill>
                <a:schemeClr val="bg1"/>
              </a:solidFill>
              <a:latin typeface="Optima" pitchFamily="2"/>
              <a:cs typeface="Optane"/>
            </a:endParaRPr>
          </a:p>
          <a:p>
            <a:pPr marL="688975" lvl="1" indent="-231775">
              <a:buFontTx/>
              <a:buChar char="•"/>
            </a:pPr>
            <a:r>
              <a:rPr lang="en-US" sz="3200" dirty="0" smtClean="0">
                <a:solidFill>
                  <a:srgbClr val="99FF66"/>
                </a:solidFill>
                <a:latin typeface="Optima" pitchFamily="2"/>
                <a:cs typeface="Optane"/>
              </a:rPr>
              <a:t> Lessons </a:t>
            </a:r>
            <a:r>
              <a:rPr lang="en-US" sz="3200" dirty="0">
                <a:solidFill>
                  <a:srgbClr val="99FF66"/>
                </a:solidFill>
                <a:latin typeface="Optima" pitchFamily="2"/>
                <a:cs typeface="Optane"/>
              </a:rPr>
              <a:t>as a group</a:t>
            </a:r>
            <a:endParaRPr lang="en-US" sz="3200" dirty="0" smtClean="0">
              <a:solidFill>
                <a:srgbClr val="99FF66"/>
              </a:solidFill>
              <a:latin typeface="Optima" pitchFamily="2"/>
              <a:cs typeface="Optane"/>
            </a:endParaRPr>
          </a:p>
          <a:p>
            <a:pPr marL="688975" lvl="1" indent="-231775">
              <a:buFontTx/>
              <a:buChar char="•"/>
            </a:pPr>
            <a:r>
              <a:rPr lang="en-US" sz="3200" dirty="0" smtClean="0">
                <a:solidFill>
                  <a:srgbClr val="99FF66"/>
                </a:solidFill>
                <a:latin typeface="Optima" pitchFamily="2"/>
                <a:cs typeface="Optane"/>
              </a:rPr>
              <a:t> Lessons </a:t>
            </a:r>
            <a:r>
              <a:rPr lang="en-US" sz="3200" dirty="0">
                <a:solidFill>
                  <a:srgbClr val="99FF66"/>
                </a:solidFill>
                <a:latin typeface="Optima" pitchFamily="2"/>
                <a:cs typeface="Optane"/>
              </a:rPr>
              <a:t>from individuals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398033"/>
            <a:ext cx="9144000" cy="1588"/>
          </a:xfrm>
          <a:prstGeom prst="line">
            <a:avLst/>
          </a:prstGeom>
          <a:ln w="571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5F5F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5892" y="2431143"/>
            <a:ext cx="8564562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99FF66"/>
                </a:solidFill>
                <a:latin typeface="Optima"/>
                <a:cs typeface="Optima"/>
              </a:rPr>
              <a:t>Aaron’s biography</a:t>
            </a:r>
            <a:endParaRPr lang="en-US" sz="3600" b="1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lvl="1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Moses</a:t>
            </a:r>
            <a:r>
              <a:rPr lang="en-US" sz="3200" b="1" dirty="0">
                <a:solidFill>
                  <a:srgbClr val="99FF66"/>
                </a:solidFill>
                <a:latin typeface="Optima"/>
                <a:cs typeface="Optima"/>
              </a:rPr>
              <a:t>’ brother chosen by </a:t>
            </a: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God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(Ex</a:t>
            </a:r>
            <a:r>
              <a:rPr lang="en-US" sz="3200" b="1" dirty="0">
                <a:solidFill>
                  <a:schemeClr val="bg1"/>
                </a:solidFill>
                <a:latin typeface="Optima"/>
                <a:cs typeface="Optima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4).</a:t>
            </a:r>
          </a:p>
          <a:p>
            <a:pPr lvl="1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Labored </a:t>
            </a:r>
            <a:r>
              <a:rPr lang="en-US" sz="3200" b="1" dirty="0">
                <a:solidFill>
                  <a:srgbClr val="99FF66"/>
                </a:solidFill>
                <a:latin typeface="Optima"/>
                <a:cs typeface="Optima"/>
              </a:rPr>
              <a:t>in </a:t>
            </a: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Egypt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(Ex</a:t>
            </a:r>
            <a:r>
              <a:rPr lang="en-US" sz="3200" b="1" dirty="0">
                <a:solidFill>
                  <a:schemeClr val="bg1"/>
                </a:solidFill>
                <a:latin typeface="Optima"/>
                <a:cs typeface="Optima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5).</a:t>
            </a:r>
          </a:p>
          <a:p>
            <a:pPr lvl="1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First </a:t>
            </a:r>
            <a:r>
              <a:rPr lang="en-US" sz="3200" b="1" dirty="0">
                <a:solidFill>
                  <a:srgbClr val="99FF66"/>
                </a:solidFill>
                <a:latin typeface="Optima"/>
                <a:cs typeface="Optima"/>
              </a:rPr>
              <a:t>high </a:t>
            </a: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priest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(Ex</a:t>
            </a:r>
            <a:r>
              <a:rPr lang="en-US" sz="3200" b="1" dirty="0">
                <a:solidFill>
                  <a:schemeClr val="bg1"/>
                </a:solidFill>
                <a:latin typeface="Optima"/>
                <a:cs typeface="Optima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28).</a:t>
            </a:r>
          </a:p>
          <a:p>
            <a:pPr marL="798513" lvl="1" indent="-341313">
              <a:buFontTx/>
              <a:buChar char="•"/>
            </a:pPr>
            <a:r>
              <a:rPr lang="en-US" sz="3200" b="1" dirty="0">
                <a:solidFill>
                  <a:srgbClr val="99FF66"/>
                </a:solidFill>
                <a:latin typeface="Optima"/>
                <a:cs typeface="Optima"/>
              </a:rPr>
              <a:t>Man of faith &amp; </a:t>
            </a: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failure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(Num. 12; </a:t>
            </a:r>
            <a:r>
              <a:rPr lang="en-US" sz="3200" b="1" dirty="0">
                <a:solidFill>
                  <a:schemeClr val="bg1"/>
                </a:solidFill>
                <a:latin typeface="Optima"/>
                <a:cs typeface="Optima"/>
              </a:rPr>
              <a:t>Lev.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10; Num</a:t>
            </a:r>
            <a:r>
              <a:rPr lang="en-US" sz="3200" b="1" dirty="0">
                <a:solidFill>
                  <a:schemeClr val="bg1"/>
                </a:solidFill>
                <a:latin typeface="Optima"/>
                <a:cs typeface="Optima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20).</a:t>
            </a:r>
            <a:endParaRPr lang="en-US" sz="32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701143" y="617101"/>
            <a:ext cx="4571623" cy="108267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Aaron’s </a:t>
            </a:r>
            <a:r>
              <a:rPr lang="en-US" sz="3600" b="1" kern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1" y="255152"/>
            <a:ext cx="2585658" cy="177708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398033"/>
            <a:ext cx="9144000" cy="1588"/>
          </a:xfrm>
          <a:prstGeom prst="line">
            <a:avLst/>
          </a:prstGeom>
          <a:ln w="571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22266" b="54365"/>
          <a:stretch>
            <a:fillRect/>
          </a:stretch>
        </p:blipFill>
        <p:spPr>
          <a:xfrm>
            <a:off x="0" y="5757333"/>
            <a:ext cx="9144000" cy="1100667"/>
          </a:xfrm>
          <a:prstGeom prst="rect">
            <a:avLst/>
          </a:prstGeom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5F5F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5892" y="2709333"/>
            <a:ext cx="8564562" cy="349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600" b="1" dirty="0" smtClean="0">
                <a:solidFill>
                  <a:srgbClr val="99FF66"/>
                </a:solidFill>
                <a:latin typeface="Optima"/>
                <a:cs typeface="Optima"/>
              </a:rPr>
              <a:t>Desire for Approval</a:t>
            </a:r>
          </a:p>
          <a:p>
            <a:pPr algn="ctr">
              <a:spcAft>
                <a:spcPts val="1200"/>
              </a:spcAft>
            </a:pPr>
            <a:r>
              <a:rPr lang="en-US" sz="4600" b="1" dirty="0" smtClean="0">
                <a:solidFill>
                  <a:srgbClr val="99FF66"/>
                </a:solidFill>
                <a:latin typeface="Optima"/>
                <a:cs typeface="Optima"/>
              </a:rPr>
              <a:t>Failure to Lead</a:t>
            </a:r>
          </a:p>
          <a:p>
            <a:pPr algn="ctr">
              <a:spcAft>
                <a:spcPts val="1200"/>
              </a:spcAft>
            </a:pPr>
            <a:r>
              <a:rPr lang="en-US" sz="4600" b="1" dirty="0" smtClean="0">
                <a:solidFill>
                  <a:srgbClr val="99FF66"/>
                </a:solidFill>
                <a:latin typeface="Optima"/>
                <a:cs typeface="Optima"/>
              </a:rPr>
              <a:t>No Respect for Authority</a:t>
            </a:r>
          </a:p>
          <a:p>
            <a:pPr algn="ctr">
              <a:spcAft>
                <a:spcPts val="1200"/>
              </a:spcAft>
            </a:pPr>
            <a:endParaRPr lang="en-US" sz="46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701143" y="617101"/>
            <a:ext cx="4571623" cy="108267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Aaron’s </a:t>
            </a:r>
            <a:r>
              <a:rPr lang="en-US" sz="3600" b="1" kern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1" y="255152"/>
            <a:ext cx="2585658" cy="177708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398033"/>
            <a:ext cx="9144000" cy="1588"/>
          </a:xfrm>
          <a:prstGeom prst="line">
            <a:avLst/>
          </a:prstGeom>
          <a:ln w="571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22266" b="54365"/>
          <a:stretch>
            <a:fillRect/>
          </a:stretch>
        </p:blipFill>
        <p:spPr>
          <a:xfrm>
            <a:off x="0" y="5757333"/>
            <a:ext cx="9144000" cy="1100667"/>
          </a:xfrm>
          <a:prstGeom prst="rect">
            <a:avLst/>
          </a:prstGeom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5F5F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5892" y="2564190"/>
            <a:ext cx="85645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Optima"/>
                <a:cs typeface="Optima"/>
              </a:rPr>
              <a:t>I. Desire for Approval.</a:t>
            </a:r>
          </a:p>
          <a:p>
            <a:pPr lvl="1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Wanted to please people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(Ex. 32:1-6).</a:t>
            </a:r>
          </a:p>
          <a:p>
            <a:pPr lvl="1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We want to be approved by others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Family – Friends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Co-workers – Neighbors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Brethren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endParaRPr lang="en-US" sz="2500" b="1" dirty="0" smtClean="0">
              <a:solidFill>
                <a:srgbClr val="99FF66"/>
              </a:solidFill>
              <a:latin typeface="Optima"/>
              <a:cs typeface="Optima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701143" y="617101"/>
            <a:ext cx="4571623" cy="108267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Aaron’s </a:t>
            </a:r>
            <a:r>
              <a:rPr lang="en-US" sz="3600" b="1" kern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1" y="255152"/>
            <a:ext cx="2585658" cy="177708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398033"/>
            <a:ext cx="9144000" cy="1588"/>
          </a:xfrm>
          <a:prstGeom prst="line">
            <a:avLst/>
          </a:prstGeom>
          <a:ln w="571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22266" b="54365"/>
          <a:stretch>
            <a:fillRect/>
          </a:stretch>
        </p:blipFill>
        <p:spPr>
          <a:xfrm>
            <a:off x="0" y="5757333"/>
            <a:ext cx="9144000" cy="1100667"/>
          </a:xfrm>
          <a:prstGeom prst="rect">
            <a:avLst/>
          </a:prstGeom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5F5F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5892" y="2564190"/>
            <a:ext cx="8564562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Optima"/>
                <a:cs typeface="Optima"/>
              </a:rPr>
              <a:t>I. Desire for Approval.</a:t>
            </a:r>
          </a:p>
          <a:p>
            <a:pPr lvl="1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 We are to live in peace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(Rom. 12:18).</a:t>
            </a:r>
          </a:p>
          <a:p>
            <a:pPr marL="858838" lvl="1" indent="-401638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But we must not compromise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(Exod. 23:2; Matt. 10:34-39; Luke 6:26).</a:t>
            </a:r>
            <a:endParaRPr lang="en-US" sz="3200" b="1" dirty="0" smtClean="0">
              <a:solidFill>
                <a:srgbClr val="99FF66"/>
              </a:solidFill>
              <a:latin typeface="Optima"/>
              <a:cs typeface="Optima"/>
            </a:endParaRP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endParaRPr lang="en-US" sz="2500" b="1" dirty="0" smtClean="0">
              <a:solidFill>
                <a:srgbClr val="99FF66"/>
              </a:solidFill>
              <a:latin typeface="Optima"/>
              <a:cs typeface="Optima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701143" y="617101"/>
            <a:ext cx="4571623" cy="108267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Aaron’s </a:t>
            </a:r>
            <a:r>
              <a:rPr lang="en-US" sz="3600" b="1" kern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1" y="255152"/>
            <a:ext cx="2585658" cy="177708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398033"/>
            <a:ext cx="9144000" cy="1588"/>
          </a:xfrm>
          <a:prstGeom prst="line">
            <a:avLst/>
          </a:prstGeom>
          <a:ln w="571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22266" b="54365"/>
          <a:stretch>
            <a:fillRect/>
          </a:stretch>
        </p:blipFill>
        <p:spPr>
          <a:xfrm>
            <a:off x="0" y="5757333"/>
            <a:ext cx="9144000" cy="1100667"/>
          </a:xfrm>
          <a:prstGeom prst="rect">
            <a:avLst/>
          </a:prstGeom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5F5F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5892" y="2564190"/>
            <a:ext cx="85645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Optima"/>
                <a:cs typeface="Optima"/>
              </a:rPr>
              <a:t>II. Failure to Lead.</a:t>
            </a:r>
          </a:p>
          <a:p>
            <a:pPr lvl="1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Aaron was supposed to lead, not follow. </a:t>
            </a:r>
            <a:endParaRPr lang="en-US" sz="3200" b="1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lvl="1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We must stand for what is right. 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Preachers (2 Tim. 4:2-5).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Elders (Titus 1:9-11).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Husbands/Fathers (Eph. 5:22-24).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endParaRPr lang="en-US" sz="2500" b="1" dirty="0" smtClean="0">
              <a:solidFill>
                <a:srgbClr val="99FF66"/>
              </a:solidFill>
              <a:latin typeface="Optima"/>
              <a:cs typeface="Optima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701143" y="617101"/>
            <a:ext cx="4571623" cy="108267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Aaron’s </a:t>
            </a:r>
            <a:r>
              <a:rPr lang="en-US" sz="3600" b="1" kern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1" y="255152"/>
            <a:ext cx="2585658" cy="177708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398033"/>
            <a:ext cx="9144000" cy="1588"/>
          </a:xfrm>
          <a:prstGeom prst="line">
            <a:avLst/>
          </a:prstGeom>
          <a:ln w="571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22266" b="54365"/>
          <a:stretch>
            <a:fillRect/>
          </a:stretch>
        </p:blipFill>
        <p:spPr>
          <a:xfrm>
            <a:off x="0" y="5757333"/>
            <a:ext cx="9144000" cy="1100667"/>
          </a:xfrm>
          <a:prstGeom prst="rect">
            <a:avLst/>
          </a:prstGeom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5F5F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5892" y="2564190"/>
            <a:ext cx="8564562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Optima"/>
                <a:cs typeface="Optima"/>
              </a:rPr>
              <a:t>III. No Respect for Authority.</a:t>
            </a:r>
          </a:p>
          <a:p>
            <a:pPr lvl="1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God condemned idolatry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(Exod. 20:2-6).</a:t>
            </a: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 </a:t>
            </a:r>
            <a:endParaRPr lang="en-US" sz="3200" b="1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lvl="1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 Aaron ignored this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(Exod. 32:1-6).</a:t>
            </a:r>
            <a:endParaRPr lang="en-US" sz="3200" b="1" dirty="0" smtClean="0">
              <a:solidFill>
                <a:srgbClr val="99FF66"/>
              </a:solidFill>
              <a:latin typeface="Optima"/>
              <a:cs typeface="Optima"/>
            </a:endParaRP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God’s command had not changed.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Aaron followed the will of man.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endParaRPr lang="en-US" sz="2500" b="1" dirty="0" smtClean="0">
              <a:solidFill>
                <a:srgbClr val="99FF66"/>
              </a:solidFill>
              <a:latin typeface="Optima"/>
              <a:cs typeface="Optima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701143" y="617101"/>
            <a:ext cx="4571623" cy="108267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Aaron’s </a:t>
            </a:r>
            <a:r>
              <a:rPr lang="en-US" sz="3600" b="1" kern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1" y="255152"/>
            <a:ext cx="2585658" cy="177708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398033"/>
            <a:ext cx="9144000" cy="1588"/>
          </a:xfrm>
          <a:prstGeom prst="line">
            <a:avLst/>
          </a:prstGeom>
          <a:ln w="571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22266" b="54365"/>
          <a:stretch>
            <a:fillRect/>
          </a:stretch>
        </p:blipFill>
        <p:spPr>
          <a:xfrm>
            <a:off x="0" y="5757333"/>
            <a:ext cx="9144000" cy="1100667"/>
          </a:xfrm>
          <a:prstGeom prst="rect">
            <a:avLst/>
          </a:prstGeom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5F5F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5892" y="2564190"/>
            <a:ext cx="8564562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Optima"/>
                <a:cs typeface="Optima"/>
              </a:rPr>
              <a:t>III. No Respect for Authority.</a:t>
            </a:r>
          </a:p>
          <a:p>
            <a:pPr marL="798513" lvl="1" indent="-341313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Authority must come from God         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(Num. 12; Exod. 20:2-6).</a:t>
            </a:r>
            <a:endParaRPr lang="en-US" sz="3200" b="1" dirty="0" smtClean="0">
              <a:solidFill>
                <a:srgbClr val="99FF66"/>
              </a:solidFill>
              <a:latin typeface="Optima"/>
              <a:cs typeface="Optima"/>
            </a:endParaRP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Heaven or men? (Matt. 21:23-27).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Acceptable authority (Col. 3:17; Matt. 17:5).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endParaRPr lang="en-US" sz="2500" b="1" dirty="0" smtClean="0">
              <a:solidFill>
                <a:srgbClr val="99FF66"/>
              </a:solidFill>
              <a:latin typeface="Optima"/>
              <a:cs typeface="Optima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701143" y="617101"/>
            <a:ext cx="4571623" cy="108267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Aaron’s </a:t>
            </a:r>
            <a:r>
              <a:rPr lang="en-US" sz="3600" b="1" kern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1" y="255152"/>
            <a:ext cx="2585658" cy="177708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398033"/>
            <a:ext cx="9144000" cy="1588"/>
          </a:xfrm>
          <a:prstGeom prst="line">
            <a:avLst/>
          </a:prstGeom>
          <a:ln w="571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22266" b="54365"/>
          <a:stretch>
            <a:fillRect/>
          </a:stretch>
        </p:blipFill>
        <p:spPr>
          <a:xfrm>
            <a:off x="0" y="5757333"/>
            <a:ext cx="9144000" cy="1100667"/>
          </a:xfrm>
          <a:prstGeom prst="rect">
            <a:avLst/>
          </a:prstGeom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5F5F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5892" y="2564190"/>
            <a:ext cx="85645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Optima"/>
                <a:cs typeface="Optima"/>
              </a:rPr>
              <a:t>III. No Respect for Authority.</a:t>
            </a:r>
          </a:p>
          <a:p>
            <a:pPr marL="798513" lvl="1" indent="-341313">
              <a:buFontTx/>
              <a:buChar char="•"/>
            </a:pPr>
            <a:r>
              <a:rPr lang="en-US" sz="3200" b="1" dirty="0" smtClean="0">
                <a:solidFill>
                  <a:srgbClr val="99FF66"/>
                </a:solidFill>
                <a:latin typeface="Optima"/>
                <a:cs typeface="Optima"/>
              </a:rPr>
              <a:t>The Gospel has not changed 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(Jude 3). </a:t>
            </a:r>
            <a:endParaRPr lang="en-US" sz="3200" b="1" dirty="0" smtClean="0">
              <a:solidFill>
                <a:srgbClr val="99FF66"/>
              </a:solidFill>
              <a:latin typeface="Optima"/>
              <a:cs typeface="Optima"/>
            </a:endParaRP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Morality (1 Cor. 6:9-10).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Church (Eph. 1:22-23; Heb. 10:24-25).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sz="2500" b="1" dirty="0" smtClean="0">
                <a:solidFill>
                  <a:schemeClr val="bg1"/>
                </a:solidFill>
                <a:latin typeface="Optima"/>
                <a:cs typeface="Optima"/>
              </a:rPr>
              <a:t>  Salvation (Rom. 10:9-10; Acts 2:38).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endParaRPr lang="en-US" sz="2500" b="1" dirty="0" smtClean="0">
              <a:solidFill>
                <a:srgbClr val="99FF66"/>
              </a:solidFill>
              <a:latin typeface="Optima"/>
              <a:cs typeface="Optima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701143" y="617101"/>
            <a:ext cx="4571623" cy="108267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Aaron’s </a:t>
            </a:r>
            <a:r>
              <a:rPr lang="en-US" sz="3600" b="1" kern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C0C0C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mbria"/>
                <a:ea typeface="Times New Roman"/>
                <a:cs typeface="Cambria"/>
              </a:rPr>
              <a:t>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1" y="255152"/>
            <a:ext cx="2585658" cy="177708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398033"/>
            <a:ext cx="9144000" cy="1588"/>
          </a:xfrm>
          <a:prstGeom prst="line">
            <a:avLst/>
          </a:prstGeom>
          <a:ln w="571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22266" b="54365"/>
          <a:stretch>
            <a:fillRect/>
          </a:stretch>
        </p:blipFill>
        <p:spPr>
          <a:xfrm>
            <a:off x="0" y="5757333"/>
            <a:ext cx="9144000" cy="1100667"/>
          </a:xfrm>
          <a:prstGeom prst="rect">
            <a:avLst/>
          </a:prstGeom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341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Times New Roman</vt:lpstr>
      <vt:lpstr>Optima</vt:lpstr>
      <vt:lpstr>Wingdings</vt:lpstr>
      <vt:lpstr>Cambria</vt:lpstr>
      <vt:lpstr>ＭＳ Ｐゴシック</vt:lpstr>
      <vt:lpstr>Optane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F. Deaton</dc:creator>
  <cp:lastModifiedBy>Kyle Pope</cp:lastModifiedBy>
  <cp:revision>15</cp:revision>
  <dcterms:created xsi:type="dcterms:W3CDTF">2014-12-15T20:09:08Z</dcterms:created>
  <dcterms:modified xsi:type="dcterms:W3CDTF">2014-12-15T20:17:03Z</dcterms:modified>
</cp:coreProperties>
</file>