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4" r:id="rId1"/>
  </p:sldMasterIdLst>
  <p:sldIdLst>
    <p:sldId id="257" r:id="rId2"/>
    <p:sldId id="258" r:id="rId3"/>
    <p:sldId id="259" r:id="rId4"/>
    <p:sldId id="260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9721" autoAdjust="0"/>
  </p:normalViewPr>
  <p:slideViewPr>
    <p:cSldViewPr snapToGrid="0" snapToObjects="1">
      <p:cViewPr varScale="1">
        <p:scale>
          <a:sx n="123" d="100"/>
          <a:sy n="123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88ECE1B-C1D7-7C43-9981-5A6680AB47FD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AAB8FD4-1E52-F349-9BED-1CC0C5844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Talk to Your Children</a:t>
            </a: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Deuteronomy 6:6-15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I. Keeping God’s word in the heart means talking to our family about it</a:t>
            </a:r>
            <a:r>
              <a:rPr lang="en-US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(vss. 6-7a).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A.	“…When you sit in your house” (vs. 7b).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B.	“…When you walk by the way” (vs. 7c). 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C.	“…When you lie down” (vs. 7d).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D.	“…And when you rise up” (vs. 7e).</a:t>
            </a:r>
            <a:endParaRPr lang="en-US" sz="28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Talk to Your Children</a:t>
            </a: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Deuteronomy 6:6-15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36639"/>
          </a:xfrm>
          <a:effectLst/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II. God is to surround us in every aspect of our life</a:t>
            </a:r>
            <a:r>
              <a:rPr lang="en-US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(vss. 8-9), or else…</a:t>
            </a:r>
          </a:p>
          <a:p>
            <a:pPr lvl="1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A.	We will forget the Lord—our children will forget the Lord (vss. 10-12).</a:t>
            </a:r>
          </a:p>
          <a:p>
            <a:pPr lvl="1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B.	We will not fear the Lord and serve Him—our children will not fear the Lord and serve Him (vs. 13).</a:t>
            </a:r>
          </a:p>
          <a:p>
            <a:pPr lvl="1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C.	We will serve other things—our children will serve other things (vs. 14).</a:t>
            </a:r>
          </a:p>
          <a:p>
            <a:pPr lvl="1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D.	We will provoke the anger of the Lord—our children will provoke the anger of the Lord (vs. 15).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Talk to Your Children</a:t>
            </a: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Deuteronomy 6:6-15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36639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III. There is blessing that comes to us and to our children in doing this </a:t>
            </a:r>
            <a:r>
              <a:rPr lang="en-US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(Deuteronomy 11:18-21).</a:t>
            </a:r>
          </a:p>
          <a:p>
            <a:pPr lvl="1">
              <a:buNone/>
            </a:pPr>
            <a:endParaRPr lang="en-US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Talk to Your Children</a:t>
            </a: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Deuteronomy 6:6-15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36639"/>
          </a:xfrm>
          <a:effectLst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IV. These Principles Run Throughout Scripture.</a:t>
            </a:r>
            <a:endParaRPr lang="en-US" sz="3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lvl="1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A.	It was assumed that the Israelites would talk to their children about matters of faith and service to God.</a:t>
            </a:r>
          </a:p>
          <a:p>
            <a:pPr lvl="2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1.	The Israelites were to prepare how to answer when their children asked them about Passover (Exod. 12:25-27). They were to explain its significance.</a:t>
            </a:r>
          </a:p>
          <a:p>
            <a:pPr lvl="2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2.	Opportunities to answer were deliberately provided (Josh. 4:4-7).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Talk to Your Children</a:t>
            </a: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Deuteronomy 6:6-15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36639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IV. These Principles Run Throughout Scripture.</a:t>
            </a:r>
            <a:endParaRPr lang="en-US" sz="3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Do we have any memorials setup? </a:t>
            </a:r>
          </a:p>
          <a:p>
            <a:pPr marL="0" indent="0" algn="ctr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 Corinthians 11:23-26 </a:t>
            </a:r>
          </a:p>
          <a:p>
            <a:pPr marL="0" indent="0" algn="ctr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To whom do we “proclaim the Lord’s                 death until He come”?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Talk to Your Children</a:t>
            </a:r>
            <a:r>
              <a:rPr lang="en-US" sz="2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Deuteronomy 6:6-15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36639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IV. These Principles Run Throughout Scripture.</a:t>
            </a:r>
            <a:endParaRPr lang="en-US" sz="3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lvl="1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B.	They were to teach the Law to their children (Deut. 4:6-10; Matt. 19:13-15).</a:t>
            </a:r>
          </a:p>
          <a:p>
            <a:pPr lvl="1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C.	Parents have the right to </a:t>
            </a:r>
            <a:r>
              <a:rPr lang="en-US" i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command 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obedience to God’s Law (Deut. 32:44-47; cf. Gen. 18:19). </a:t>
            </a:r>
          </a:p>
          <a:p>
            <a:pPr lvl="1">
              <a:buNone/>
            </a:pP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D.	What We Tell Our Children, They Will Tell Others (Joel 1:1-7).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60</TotalTime>
  <Words>513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Infusion</vt:lpstr>
      <vt:lpstr>Talk to Your Children Deuteronomy 6:6-15</vt:lpstr>
      <vt:lpstr>Talk to Your Children Deuteronomy 6:6-15</vt:lpstr>
      <vt:lpstr>Talk to Your Children Deuteronomy 6:6-15</vt:lpstr>
      <vt:lpstr>Talk to Your Children Deuteronomy 6:6-15</vt:lpstr>
      <vt:lpstr>Talk to Your Children Deuteronomy 6:6-15</vt:lpstr>
      <vt:lpstr>Talk to Your Children Deuteronomy 6:6-15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4</cp:revision>
  <dcterms:created xsi:type="dcterms:W3CDTF">2013-08-07T01:54:30Z</dcterms:created>
  <dcterms:modified xsi:type="dcterms:W3CDTF">2013-08-07T01:56:01Z</dcterms:modified>
</cp:coreProperties>
</file>