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774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2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6738" autoAdjust="0"/>
    <p:restoredTop sz="86471" autoAdjust="0"/>
  </p:normalViewPr>
  <p:slideViewPr>
    <p:cSldViewPr>
      <p:cViewPr varScale="1">
        <p:scale>
          <a:sx n="123" d="100"/>
          <a:sy n="123" d="100"/>
        </p:scale>
        <p:origin x="-304" y="-11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jpe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3776" y="3776472"/>
            <a:ext cx="7196328" cy="147002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3776" y="5257800"/>
            <a:ext cx="7196328" cy="98755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Font typeface="Wingdings 2" pitchFamily="18" charset="2"/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4267200"/>
            <a:ext cx="7612063" cy="1100138"/>
          </a:xfrm>
        </p:spPr>
        <p:txBody>
          <a:bodyPr anchor="b"/>
          <a:lstStyle>
            <a:lvl1pPr algn="ctr">
              <a:defRPr sz="4400" b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1414040">
            <a:off x="1779080" y="450465"/>
            <a:ext cx="5486400" cy="3626214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ts val="2000"/>
              </a:spcBef>
              <a:buFont typeface="Wingdings 2" pitchFamily="18" charset="2"/>
              <a:buNone/>
              <a:defRPr sz="1800" kern="120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5175" y="5443538"/>
            <a:ext cx="7612063" cy="804862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C1AE0-8C0F-244C-9832-D45610CA9985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2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1224B75-DFB2-724A-864D-9124A1E55FFF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9" name="Picture Placeholder 7"/>
          <p:cNvSpPr>
            <a:spLocks noGrp="1"/>
          </p:cNvSpPr>
          <p:nvPr>
            <p:ph type="pic" sz="quarter" idx="14"/>
          </p:nvPr>
        </p:nvSpPr>
        <p:spPr>
          <a:xfrm rot="307655">
            <a:off x="4082874" y="3187732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72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 rot="21414752">
            <a:off x="4623469" y="338031"/>
            <a:ext cx="4141140" cy="288137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88900" dist="25400" dir="5400000" sx="101000" sy="101000" algn="t" rotWithShape="0">
              <a:prstClr val="black">
                <a:alpha val="50000"/>
              </a:prst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5F595-485D-D14A-AA36-90E7617BFB3B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0" y="457200"/>
            <a:ext cx="1497106" cy="58102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6888" y="457200"/>
            <a:ext cx="6513511" cy="58102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601FA-D0D1-0841-933F-2B6EC99896AA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93B22-8FF0-A742-99E4-7A954FE8D9F6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9" y="3774328"/>
            <a:ext cx="7199311" cy="1470025"/>
          </a:xfrm>
        </p:spPr>
        <p:txBody>
          <a:bodyPr anchor="b" anchorCtr="0"/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6888" y="5257800"/>
            <a:ext cx="7199312" cy="9906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2"/>
          </p:nvPr>
        </p:nvSpPr>
        <p:spPr>
          <a:xfrm rot="504148">
            <a:off x="4493544" y="555043"/>
            <a:ext cx="4142460" cy="3085398"/>
          </a:xfrm>
          <a:solidFill>
            <a:srgbClr val="FFFFFF">
              <a:shade val="85000"/>
            </a:srgbClr>
          </a:solidFill>
          <a:ln w="38100" cap="sq">
            <a:solidFill>
              <a:srgbClr val="FDFDFD"/>
            </a:solidFill>
            <a:miter lim="800000"/>
          </a:ln>
          <a:effectLst>
            <a:outerShdw blurRad="57150" dist="37500" dir="7560000" sy="98000" kx="110000" ky="200000" algn="tl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prstMaterial="matte">
            <a:bevelT w="22860" h="12700"/>
            <a:contourClr>
              <a:srgbClr val="FFFFFF"/>
            </a:contourClr>
          </a:sp3d>
        </p:spPr>
        <p:txBody>
          <a:bodyPr>
            <a:normAutofit/>
          </a:bodyPr>
          <a:lstStyle>
            <a:lvl1pPr>
              <a:buNone/>
              <a:defRPr sz="1800"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5" y="2236694"/>
            <a:ext cx="7612063" cy="13620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3617259"/>
            <a:ext cx="7612063" cy="1500187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7CECB-2065-864B-BD04-69168CDF1A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5175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9637" y="2084388"/>
            <a:ext cx="3657600" cy="41830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760CD5-E350-904B-B210-E992AF2B8941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4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174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19637" y="1687512"/>
            <a:ext cx="3657600" cy="903288"/>
          </a:xfrm>
        </p:spPr>
        <p:txBody>
          <a:bodyPr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9637" y="2649071"/>
            <a:ext cx="3657600" cy="360829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814B5-51DA-D145-93CE-6908B4F2FF00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23A9F-16A5-5D41-A77A-295A5D7F58F2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95DC48-C452-2640-B91E-054305616B5D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946" y="381000"/>
            <a:ext cx="3250360" cy="16319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381000"/>
            <a:ext cx="4149725" cy="588645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946" y="2084389"/>
            <a:ext cx="3250360" cy="3935412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None/>
              <a:defRPr sz="1800" b="0" kern="1200">
                <a:solidFill>
                  <a:schemeClr val="tx2"/>
                </a:solidFill>
                <a:effectLst>
                  <a:outerShdw blurRad="50800" dist="25400" dir="2700000" algn="tl" rotWithShape="0">
                    <a:schemeClr val="bg1">
                      <a:alpha val="4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495800" y="6356350"/>
            <a:ext cx="1143000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791200" y="6356350"/>
            <a:ext cx="28956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67426" y="6356350"/>
            <a:ext cx="533400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75F9E24-BAB6-FC45-9EDE-3B6DC71FAE7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5174" y="79468"/>
            <a:ext cx="7612063" cy="141763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175" y="2070846"/>
            <a:ext cx="7612064" cy="41820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375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fld id="{E1224B75-DFB2-724A-864D-9124A1E55FFF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800" kern="1200">
          <a:solidFill>
            <a:schemeClr val="tx2"/>
          </a:solidFill>
          <a:effectLst>
            <a:outerShdw blurRad="50800" dist="25400" dir="2700000" algn="tl" rotWithShape="0">
              <a:schemeClr val="bg1">
                <a:alpha val="4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Font typeface="Wingdings 2" pitchFamily="18" charset="2"/>
        <a:buChar char=""/>
        <a:defRPr sz="24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2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20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Font typeface="Wingdings 2" pitchFamily="18" charset="2"/>
        <a:buChar char=""/>
        <a:defRPr sz="1800" kern="1200">
          <a:solidFill>
            <a:schemeClr val="bg1"/>
          </a:solidFill>
          <a:effectLst>
            <a:outerShdw blurRad="63500" dist="50800" dir="2700000" algn="tl" rotWithShape="0">
              <a:prstClr val="black">
                <a:alpha val="50000"/>
              </a:prst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Were Taken Captive From Their Home land</a:t>
            </a:r>
            <a:r>
              <a:rPr lang="en-US" altLang="en-US" sz="2800" b="1" dirty="0" smtClean="0">
                <a:latin typeface="Arial"/>
                <a:cs typeface="Arial"/>
              </a:rPr>
              <a:t>	</a:t>
            </a: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Genesis 37:12-36	</a:t>
            </a: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1:1-6</a:t>
            </a:r>
          </a:p>
          <a:p>
            <a:pPr>
              <a:buNone/>
            </a:pPr>
            <a:endParaRPr lang="en-US" alt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Were Were Forced to Live in An Ungodly Society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Genesis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 41:45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1:7, 6:7</a:t>
            </a:r>
          </a:p>
          <a:p>
            <a:pPr>
              <a:buNone/>
            </a:pPr>
            <a:endParaRPr lang="en-US" alt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Resisted Temptation as Young Men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Genesis</a:t>
            </a:r>
            <a:r>
              <a:rPr lang="en-US" sz="24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 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39:1-12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1:8-21</a:t>
            </a:r>
          </a:p>
          <a:p>
            <a:pPr>
              <a:buNone/>
            </a:pPr>
            <a:endParaRPr lang="en-US" alt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Were Unjustly Imprisoned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Genesis 39:13-2</a:t>
            </a:r>
            <a:r>
              <a:rPr lang="en-US" sz="2800" dirty="0" smtClean="0">
                <a:latin typeface="Arial"/>
                <a:cs typeface="Arial"/>
              </a:rPr>
              <a:t>1 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6:12-22</a:t>
            </a:r>
          </a:p>
          <a:p>
            <a:pPr>
              <a:buNone/>
            </a:pPr>
            <a:endParaRPr lang="en-US" alt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Interpreted the              Dreams of Kings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Genesis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 41:14-3</a:t>
            </a:r>
            <a:r>
              <a:rPr lang="en-US" sz="2800" b="0" kern="1200" dirty="0" smtClean="0">
                <a:solidFill>
                  <a:schemeClr val="bg1"/>
                </a:solidFill>
                <a:effectLst>
                  <a:outerShdw blurRad="63500" dist="50800" dir="2700000" algn="tl" rotWithShape="0">
                    <a:prstClr val="black">
                      <a:alpha val="50000"/>
                    </a:prstClr>
                  </a:outerShdw>
                </a:effectLst>
                <a:latin typeface="Arial"/>
                <a:ea typeface="+mn-ea"/>
                <a:cs typeface="Arial"/>
              </a:rPr>
              <a:t>6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2:26-45</a:t>
            </a:r>
          </a:p>
          <a:p>
            <a:pPr>
              <a:buNone/>
            </a:pPr>
            <a:endParaRPr lang="en-US" altLang="en-US" sz="2800" b="1" dirty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9468"/>
            <a:ext cx="9144000" cy="1417638"/>
          </a:xfrm>
        </p:spPr>
        <p:txBody>
          <a:bodyPr/>
          <a:lstStyle/>
          <a:p>
            <a:r>
              <a:rPr lang="en-US" altLang="en-US" b="1" dirty="0" smtClean="0"/>
              <a:t>Joseph &amp; Daniel Compared</a:t>
            </a:r>
            <a:endParaRPr lang="en-US" altLang="en-US" b="1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765175" y="2667000"/>
            <a:ext cx="7612064" cy="3585881"/>
          </a:xfrm>
        </p:spPr>
        <p:txBody>
          <a:bodyPr>
            <a:noAutofit/>
          </a:bodyPr>
          <a:lstStyle/>
          <a:p>
            <a:pPr marL="0" indent="0" algn="ctr">
              <a:buNone/>
              <a:tabLst>
                <a:tab pos="3662363" algn="l"/>
                <a:tab pos="5999163" algn="l"/>
              </a:tabLst>
            </a:pPr>
            <a:r>
              <a:rPr lang="en-US" altLang="en-US" sz="3600" b="1" dirty="0" smtClean="0">
                <a:latin typeface="Arial"/>
                <a:cs typeface="Arial"/>
              </a:rPr>
              <a:t>Both Grew To Prominence In Spite of Circumstances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endParaRPr lang="en-US" altLang="en-US" sz="10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Joseph: Genesis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  41:37-44</a:t>
            </a:r>
            <a:r>
              <a:rPr lang="en-US" sz="2800" dirty="0" smtClean="0">
                <a:latin typeface="Arial"/>
                <a:cs typeface="Arial"/>
              </a:rPr>
              <a:t>  </a:t>
            </a:r>
            <a:endParaRPr lang="en-US" altLang="en-US" sz="2800" b="1" dirty="0" smtClean="0">
              <a:latin typeface="Arial"/>
              <a:cs typeface="Arial"/>
            </a:endParaRPr>
          </a:p>
          <a:p>
            <a:pPr algn="ctr">
              <a:buNone/>
              <a:tabLst>
                <a:tab pos="3662363" algn="l"/>
                <a:tab pos="5999163" algn="l"/>
              </a:tabLst>
            </a:pPr>
            <a:r>
              <a:rPr lang="en-US" altLang="en-US" sz="2800" b="1" dirty="0" smtClean="0">
                <a:latin typeface="Arial"/>
                <a:cs typeface="Arial"/>
              </a:rPr>
              <a:t>Daniel: Daniel </a:t>
            </a:r>
            <a:r>
              <a:rPr lang="en-US" sz="2800" b="1" kern="1200" dirty="0" smtClean="0">
                <a:solidFill>
                  <a:schemeClr val="bg1"/>
                </a:solidFill>
                <a:effectLst>
                  <a:outerShdw blurRad="50800" dist="38100" algn="tr" rotWithShape="0">
                    <a:prstClr val="black">
                      <a:alpha val="40000"/>
                    </a:prstClr>
                  </a:outerShdw>
                </a:effectLst>
                <a:latin typeface="Arial"/>
                <a:ea typeface="+mn-ea"/>
                <a:cs typeface="Arial"/>
              </a:rPr>
              <a:t>2:46-49</a:t>
            </a:r>
            <a:r>
              <a:rPr lang="en-US" sz="2800" dirty="0" smtClean="0">
                <a:latin typeface="Arial"/>
                <a:cs typeface="Arial"/>
              </a:rPr>
              <a:t> </a:t>
            </a:r>
            <a:endParaRPr lang="en-US" altLang="en-US" sz="2800" b="1" dirty="0" smtClean="0">
              <a:latin typeface="Arial"/>
              <a:cs typeface="Aria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5" Type="http://schemas.openxmlformats.org/officeDocument/2006/relationships/image" Target="../media/image5.jpeg"/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Habita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abitat">
      <a:majorFont>
        <a:latin typeface="Book Antiqua"/>
        <a:ea typeface=""/>
        <a:cs typeface=""/>
        <a:font script="Jpan" typeface="ＭＳ 明朝"/>
      </a:majorFont>
      <a:minorFont>
        <a:latin typeface="Book Antiqua"/>
        <a:ea typeface=""/>
        <a:cs typeface=""/>
        <a:font script="Jpan" typeface="ＭＳ 明朝"/>
      </a:minorFont>
    </a:fontScheme>
    <a:fmtScheme name="Habita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0000"/>
              </a:schemeClr>
              <a:schemeClr val="phClr">
                <a:satMod val="275000"/>
              </a:schemeClr>
            </a:duotone>
          </a:blip>
          <a:tile tx="0" ty="0" sx="40000" sy="4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40000"/>
                <a:satMod val="130000"/>
              </a:schemeClr>
              <a:schemeClr val="phClr">
                <a:satMod val="275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0000"/>
              <a:satMod val="105000"/>
            </a:schemeClr>
          </a:solidFill>
          <a:prstDash val="solid"/>
        </a:ln>
        <a:ln w="25400" cap="flat" cmpd="sng" algn="ctr">
          <a:solidFill>
            <a:schemeClr val="phClr">
              <a:shade val="80000"/>
            </a:schemeClr>
          </a:solidFill>
          <a:prstDash val="solid"/>
        </a:ln>
        <a:ln w="25400" cap="flat" cmpd="sng" algn="ctr">
          <a:solidFill>
            <a:schemeClr val="phClr">
              <a:shade val="7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r="4200000" sx="105000" sy="105000" algn="t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76200" dist="25400" dir="13200000">
              <a:srgbClr val="000000">
                <a:alpha val="80000"/>
              </a:srgbClr>
            </a:innerShdw>
          </a:effectLst>
          <a:scene3d>
            <a:camera prst="orthographicFront">
              <a:rot lat="0" lon="0" rev="0"/>
            </a:camera>
            <a:lightRig rig="balanced" dir="t">
              <a:rot lat="0" lon="0" rev="19800000"/>
            </a:lightRig>
          </a:scene3d>
          <a:sp3d prstMaterial="softEdge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3"/>
          <a:stretch/>
        </a:blipFill>
        <a:blipFill rotWithShape="1">
          <a:blip xmlns:r="http://schemas.openxmlformats.org/officeDocument/2006/relationships" r:embed="rId4"/>
          <a:stretch/>
        </a:blipFill>
        <a:blipFill rotWithShape="1">
          <a:blip xmlns:r="http://schemas.openxmlformats.org/officeDocument/2006/relationships" r:embed="rId5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Habitat.thmx</Template>
  <TotalTime>40</TotalTime>
  <Words>164</Words>
  <Application>Microsoft Macintosh PowerPoint</Application>
  <PresentationFormat>On-screen Show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Habitat</vt:lpstr>
      <vt:lpstr>Joseph &amp; Daniel Compared</vt:lpstr>
      <vt:lpstr>Joseph &amp; Daniel Compared</vt:lpstr>
      <vt:lpstr>Joseph &amp; Daniel Compared</vt:lpstr>
      <vt:lpstr>Joseph &amp; Daniel Compared</vt:lpstr>
      <vt:lpstr>Joseph &amp; Daniel Compared</vt:lpstr>
      <vt:lpstr>Joseph &amp; Daniel Compared</vt:lpstr>
    </vt:vector>
  </TitlesOfParts>
  <Company>d3,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Spike Bachman</dc:creator>
  <cp:lastModifiedBy>Kyle Pope</cp:lastModifiedBy>
  <cp:revision>5</cp:revision>
  <dcterms:created xsi:type="dcterms:W3CDTF">2013-07-30T19:45:57Z</dcterms:created>
  <dcterms:modified xsi:type="dcterms:W3CDTF">2013-07-30T19:48:03Z</dcterms:modified>
</cp:coreProperties>
</file>