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89" r:id="rId1"/>
  </p:sldMasterIdLst>
  <p:sldIdLst>
    <p:sldId id="261"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6651" autoAdjust="0"/>
  </p:normalViewPr>
  <p:slideViewPr>
    <p:cSldViewPr snapToGrid="0" snapToObjects="1">
      <p:cViewPr varScale="1">
        <p:scale>
          <a:sx n="119" d="100"/>
          <a:sy n="119" d="100"/>
        </p:scale>
        <p:origin x="-480"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24000" y="7521075"/>
            <a:ext cx="2133600" cy="365125"/>
          </a:xfrm>
          <a:prstGeom prst="rect">
            <a:avLst/>
          </a:prstGeom>
        </p:spPr>
        <p:txBody>
          <a:bodyPr/>
          <a:lstStyle/>
          <a:p>
            <a:fld id="{D66C1A50-AF5D-CC48-A384-5F2287091B97}" type="datetimeFigureOut">
              <a:rPr lang="en-US" smtClean="0"/>
              <a:pPr/>
              <a:t>7/10/13</a:t>
            </a:fld>
            <a:endParaRPr lang="en-US"/>
          </a:p>
        </p:txBody>
      </p:sp>
      <p:sp>
        <p:nvSpPr>
          <p:cNvPr id="3" name="Footer Placeholder 2"/>
          <p:cNvSpPr>
            <a:spLocks noGrp="1"/>
          </p:cNvSpPr>
          <p:nvPr>
            <p:ph type="ftr" sz="quarter" idx="11"/>
          </p:nvPr>
        </p:nvSpPr>
        <p:spPr>
          <a:xfrm>
            <a:off x="5789613"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4305300" y="6356350"/>
            <a:ext cx="533400" cy="365125"/>
          </a:xfrm>
          <a:prstGeom prst="rect">
            <a:avLst/>
          </a:prstGeom>
        </p:spPr>
        <p:txBody>
          <a:bodyPr/>
          <a:lstStyle/>
          <a:p>
            <a:fld id="{B48A2837-3906-BF48-975C-1E617ECADD3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524000" y="7521075"/>
            <a:ext cx="2133600" cy="365125"/>
          </a:xfrm>
          <a:prstGeom prst="rect">
            <a:avLst/>
          </a:prstGeom>
        </p:spPr>
        <p:txBody>
          <a:bodyPr/>
          <a:lstStyle>
            <a:lvl1pPr>
              <a:defRPr>
                <a:solidFill>
                  <a:schemeClr val="bg1"/>
                </a:solidFill>
              </a:defRPr>
            </a:lvl1pPr>
          </a:lstStyle>
          <a:p>
            <a:fld id="{D66C1A50-AF5D-CC48-A384-5F2287091B97}" type="datetimeFigureOut">
              <a:rPr lang="en-US" smtClean="0"/>
              <a:pPr/>
              <a:t>7/10/13</a:t>
            </a:fld>
            <a:endParaRPr lang="en-US"/>
          </a:p>
        </p:txBody>
      </p:sp>
      <p:sp>
        <p:nvSpPr>
          <p:cNvPr id="6" name="Footer Placeholder 5"/>
          <p:cNvSpPr>
            <a:spLocks noGrp="1"/>
          </p:cNvSpPr>
          <p:nvPr>
            <p:ph type="ftr" sz="quarter" idx="11"/>
          </p:nvPr>
        </p:nvSpPr>
        <p:spPr>
          <a:xfrm>
            <a:off x="5789613"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4305300" y="6356350"/>
            <a:ext cx="533400" cy="365125"/>
          </a:xfrm>
          <a:prstGeom prst="rect">
            <a:avLst/>
          </a:prstGeom>
        </p:spPr>
        <p:txBody>
          <a:bodyPr/>
          <a:lstStyle/>
          <a:p>
            <a:fld id="{B48A2837-3906-BF48-975C-1E617ECADD3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524000" y="7521075"/>
            <a:ext cx="2133600" cy="365125"/>
          </a:xfrm>
          <a:prstGeom prst="rect">
            <a:avLst/>
          </a:prstGeom>
        </p:spPr>
        <p:txBody>
          <a:bodyPr/>
          <a:lstStyle>
            <a:lvl1pPr>
              <a:defRPr>
                <a:solidFill>
                  <a:schemeClr val="bg1"/>
                </a:solidFill>
              </a:defRPr>
            </a:lvl1pPr>
          </a:lstStyle>
          <a:p>
            <a:fld id="{D66C1A50-AF5D-CC48-A384-5F2287091B97}" type="datetimeFigureOut">
              <a:rPr lang="en-US" smtClean="0"/>
              <a:pPr/>
              <a:t>7/10/13</a:t>
            </a:fld>
            <a:endParaRPr lang="en-US"/>
          </a:p>
        </p:txBody>
      </p:sp>
      <p:sp>
        <p:nvSpPr>
          <p:cNvPr id="6" name="Footer Placeholder 5"/>
          <p:cNvSpPr>
            <a:spLocks noGrp="1"/>
          </p:cNvSpPr>
          <p:nvPr>
            <p:ph type="ftr" sz="quarter" idx="11"/>
          </p:nvPr>
        </p:nvSpPr>
        <p:spPr>
          <a:xfrm>
            <a:off x="5789613"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4305300" y="6356350"/>
            <a:ext cx="533400" cy="365125"/>
          </a:xfrm>
          <a:prstGeom prst="rect">
            <a:avLst/>
          </a:prstGeom>
        </p:spPr>
        <p:txBody>
          <a:bodyPr/>
          <a:lstStyle/>
          <a:p>
            <a:fld id="{B48A2837-3906-BF48-975C-1E617ECADD3B}" type="slidenum">
              <a:rPr lang="en-US" smtClean="0"/>
              <a:pPr/>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524000" y="7521075"/>
            <a:ext cx="2133600" cy="365125"/>
          </a:xfrm>
          <a:prstGeom prst="rect">
            <a:avLst/>
          </a:prstGeom>
        </p:spPr>
        <p:txBody>
          <a:bodyPr/>
          <a:lstStyle>
            <a:lvl1pPr>
              <a:defRPr>
                <a:solidFill>
                  <a:schemeClr val="bg1"/>
                </a:solidFill>
              </a:defRPr>
            </a:lvl1pPr>
          </a:lstStyle>
          <a:p>
            <a:fld id="{D66C1A50-AF5D-CC48-A384-5F2287091B97}" type="datetimeFigureOut">
              <a:rPr lang="en-US" smtClean="0"/>
              <a:pPr/>
              <a:t>7/10/13</a:t>
            </a:fld>
            <a:endParaRPr lang="en-US"/>
          </a:p>
        </p:txBody>
      </p:sp>
      <p:sp>
        <p:nvSpPr>
          <p:cNvPr id="6" name="Footer Placeholder 5"/>
          <p:cNvSpPr>
            <a:spLocks noGrp="1"/>
          </p:cNvSpPr>
          <p:nvPr>
            <p:ph type="ftr" sz="quarter" idx="11"/>
          </p:nvPr>
        </p:nvSpPr>
        <p:spPr>
          <a:xfrm>
            <a:off x="5789613"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4305300" y="6356350"/>
            <a:ext cx="533400" cy="365125"/>
          </a:xfrm>
          <a:prstGeom prst="rect">
            <a:avLst/>
          </a:prstGeom>
        </p:spPr>
        <p:txBody>
          <a:bodyPr/>
          <a:lstStyle/>
          <a:p>
            <a:fld id="{B48A2837-3906-BF48-975C-1E617ECADD3B}" type="slidenum">
              <a:rPr lang="en-US" smtClean="0"/>
              <a:pPr/>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Click icon to add picture</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Click icon to add picture</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1524000" y="7521075"/>
            <a:ext cx="2133600" cy="365125"/>
          </a:xfrm>
          <a:prstGeom prst="rect">
            <a:avLst/>
          </a:prstGeom>
        </p:spPr>
        <p:txBody>
          <a:bodyPr/>
          <a:lstStyle/>
          <a:p>
            <a:fld id="{D66C1A50-AF5D-CC48-A384-5F2287091B97}" type="datetimeFigureOut">
              <a:rPr lang="en-US" smtClean="0"/>
              <a:pPr/>
              <a:t>7/10/13</a:t>
            </a:fld>
            <a:endParaRPr lang="en-US"/>
          </a:p>
        </p:txBody>
      </p:sp>
      <p:sp>
        <p:nvSpPr>
          <p:cNvPr id="5" name="Footer Placeholder 4"/>
          <p:cNvSpPr>
            <a:spLocks noGrp="1"/>
          </p:cNvSpPr>
          <p:nvPr>
            <p:ph type="ftr" sz="quarter" idx="11"/>
          </p:nvPr>
        </p:nvSpPr>
        <p:spPr>
          <a:xfrm>
            <a:off x="5789613"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305300" y="6356350"/>
            <a:ext cx="533400" cy="365125"/>
          </a:xfrm>
          <a:prstGeom prst="rect">
            <a:avLst/>
          </a:prstGeom>
        </p:spPr>
        <p:txBody>
          <a:bodyPr/>
          <a:lstStyle/>
          <a:p>
            <a:fld id="{B48A2837-3906-BF48-975C-1E617ECADD3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1524000" y="7521075"/>
            <a:ext cx="2133600" cy="365125"/>
          </a:xfrm>
          <a:prstGeom prst="rect">
            <a:avLst/>
          </a:prstGeom>
        </p:spPr>
        <p:txBody>
          <a:bodyPr/>
          <a:lstStyle/>
          <a:p>
            <a:fld id="{D66C1A50-AF5D-CC48-A384-5F2287091B97}" type="datetimeFigureOut">
              <a:rPr lang="en-US" smtClean="0"/>
              <a:pPr/>
              <a:t>7/10/13</a:t>
            </a:fld>
            <a:endParaRPr lang="en-US"/>
          </a:p>
        </p:txBody>
      </p:sp>
      <p:sp>
        <p:nvSpPr>
          <p:cNvPr id="5" name="Footer Placeholder 4"/>
          <p:cNvSpPr>
            <a:spLocks noGrp="1"/>
          </p:cNvSpPr>
          <p:nvPr>
            <p:ph type="ftr" sz="quarter" idx="11"/>
          </p:nvPr>
        </p:nvSpPr>
        <p:spPr>
          <a:xfrm>
            <a:off x="5789613"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305300" y="6356350"/>
            <a:ext cx="533400" cy="365125"/>
          </a:xfrm>
          <a:prstGeom prst="rect">
            <a:avLst/>
          </a:prstGeom>
        </p:spPr>
        <p:txBody>
          <a:bodyPr/>
          <a:lstStyle/>
          <a:p>
            <a:fld id="{B48A2837-3906-BF48-975C-1E617ECADD3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1524000" y="7521075"/>
            <a:ext cx="2133600" cy="365125"/>
          </a:xfrm>
          <a:prstGeom prst="rect">
            <a:avLst/>
          </a:prstGeom>
        </p:spPr>
        <p:txBody>
          <a:bodyPr/>
          <a:lstStyle/>
          <a:p>
            <a:fld id="{D66C1A50-AF5D-CC48-A384-5F2287091B97}" type="datetimeFigureOut">
              <a:rPr lang="en-US" smtClean="0"/>
              <a:pPr/>
              <a:t>7/10/13</a:t>
            </a:fld>
            <a:endParaRPr lang="en-US"/>
          </a:p>
        </p:txBody>
      </p:sp>
      <p:sp>
        <p:nvSpPr>
          <p:cNvPr id="4" name="Footer Placeholder 3"/>
          <p:cNvSpPr>
            <a:spLocks noGrp="1"/>
          </p:cNvSpPr>
          <p:nvPr>
            <p:ph type="ftr" sz="quarter" idx="11"/>
          </p:nvPr>
        </p:nvSpPr>
        <p:spPr>
          <a:xfrm>
            <a:off x="5789613"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4305300" y="6356350"/>
            <a:ext cx="533400" cy="365125"/>
          </a:xfrm>
          <a:prstGeom prst="rect">
            <a:avLst/>
          </a:prstGeom>
        </p:spPr>
        <p:txBody>
          <a:bodyPr/>
          <a:lstStyle/>
          <a:p>
            <a:fld id="{B48A2837-3906-BF48-975C-1E617ECADD3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1524000" y="7521075"/>
            <a:ext cx="2133600" cy="365125"/>
          </a:xfrm>
          <a:prstGeom prst="rect">
            <a:avLst/>
          </a:prstGeom>
        </p:spPr>
        <p:txBody>
          <a:bodyPr/>
          <a:lstStyle/>
          <a:p>
            <a:fld id="{D66C1A50-AF5D-CC48-A384-5F2287091B97}" type="datetimeFigureOut">
              <a:rPr lang="en-US" smtClean="0"/>
              <a:pPr/>
              <a:t>7/10/13</a:t>
            </a:fld>
            <a:endParaRPr lang="en-US"/>
          </a:p>
        </p:txBody>
      </p:sp>
      <p:sp>
        <p:nvSpPr>
          <p:cNvPr id="5" name="Footer Placeholder 4"/>
          <p:cNvSpPr>
            <a:spLocks noGrp="1"/>
          </p:cNvSpPr>
          <p:nvPr>
            <p:ph type="ftr" sz="quarter" idx="11"/>
          </p:nvPr>
        </p:nvSpPr>
        <p:spPr>
          <a:xfrm>
            <a:off x="5789613"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305300" y="6356350"/>
            <a:ext cx="533400" cy="365125"/>
          </a:xfrm>
          <a:prstGeom prst="rect">
            <a:avLst/>
          </a:prstGeom>
        </p:spPr>
        <p:txBody>
          <a:bodyPr/>
          <a:lstStyle/>
          <a:p>
            <a:fld id="{B48A2837-3906-BF48-975C-1E617ECADD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524000" y="7521075"/>
            <a:ext cx="2133600" cy="365125"/>
          </a:xfrm>
          <a:prstGeom prst="rect">
            <a:avLst/>
          </a:prstGeom>
        </p:spPr>
        <p:txBody>
          <a:bodyPr/>
          <a:lstStyle>
            <a:lvl1pPr>
              <a:defRPr>
                <a:solidFill>
                  <a:schemeClr val="bg1"/>
                </a:solidFill>
              </a:defRPr>
            </a:lvl1pPr>
          </a:lstStyle>
          <a:p>
            <a:fld id="{D66C1A50-AF5D-CC48-A384-5F2287091B97}" type="datetimeFigureOut">
              <a:rPr lang="en-US" smtClean="0"/>
              <a:pPr/>
              <a:t>7/10/13</a:t>
            </a:fld>
            <a:endParaRPr lang="en-US"/>
          </a:p>
        </p:txBody>
      </p:sp>
      <p:sp>
        <p:nvSpPr>
          <p:cNvPr id="5" name="Footer Placeholder 4"/>
          <p:cNvSpPr>
            <a:spLocks noGrp="1"/>
          </p:cNvSpPr>
          <p:nvPr>
            <p:ph type="ftr" sz="quarter" idx="11"/>
          </p:nvPr>
        </p:nvSpPr>
        <p:spPr>
          <a:xfrm>
            <a:off x="7238999" y="6356350"/>
            <a:ext cx="1446213"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305300" y="6356350"/>
            <a:ext cx="533400" cy="365125"/>
          </a:xfrm>
          <a:prstGeom prst="rect">
            <a:avLst/>
          </a:prstGeom>
        </p:spPr>
        <p:txBody>
          <a:bodyPr/>
          <a:lstStyle>
            <a:lvl1pPr>
              <a:defRPr>
                <a:solidFill>
                  <a:schemeClr val="bg1"/>
                </a:solidFill>
              </a:defRPr>
            </a:lvl1pPr>
          </a:lstStyle>
          <a:p>
            <a:fld id="{B48A2837-3906-BF48-975C-1E617ECADD3B}"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a:xfrm>
            <a:off x="1524000" y="7521075"/>
            <a:ext cx="2133600" cy="365125"/>
          </a:xfrm>
          <a:prstGeom prst="rect">
            <a:avLst/>
          </a:prstGeom>
        </p:spPr>
        <p:txBody>
          <a:bodyPr/>
          <a:lstStyle/>
          <a:p>
            <a:fld id="{D66C1A50-AF5D-CC48-A384-5F2287091B97}" type="datetimeFigureOut">
              <a:rPr lang="en-US" smtClean="0"/>
              <a:pPr/>
              <a:t>7/10/13</a:t>
            </a:fld>
            <a:endParaRPr lang="en-US"/>
          </a:p>
        </p:txBody>
      </p:sp>
      <p:sp>
        <p:nvSpPr>
          <p:cNvPr id="6" name="Footer Placeholder 5"/>
          <p:cNvSpPr>
            <a:spLocks noGrp="1"/>
          </p:cNvSpPr>
          <p:nvPr>
            <p:ph type="ftr" sz="quarter" idx="11"/>
          </p:nvPr>
        </p:nvSpPr>
        <p:spPr>
          <a:xfrm>
            <a:off x="5789613"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4305300" y="6356350"/>
            <a:ext cx="533400" cy="365125"/>
          </a:xfrm>
          <a:prstGeom prst="rect">
            <a:avLst/>
          </a:prstGeom>
        </p:spPr>
        <p:txBody>
          <a:bodyPr/>
          <a:lstStyle/>
          <a:p>
            <a:fld id="{B48A2837-3906-BF48-975C-1E617ECADD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a:xfrm>
            <a:off x="1524000" y="7521075"/>
            <a:ext cx="2133600" cy="365125"/>
          </a:xfrm>
          <a:prstGeom prst="rect">
            <a:avLst/>
          </a:prstGeom>
        </p:spPr>
        <p:txBody>
          <a:bodyPr/>
          <a:lstStyle/>
          <a:p>
            <a:fld id="{D66C1A50-AF5D-CC48-A384-5F2287091B97}" type="datetimeFigureOut">
              <a:rPr lang="en-US" smtClean="0"/>
              <a:pPr/>
              <a:t>7/10/13</a:t>
            </a:fld>
            <a:endParaRPr lang="en-US"/>
          </a:p>
        </p:txBody>
      </p:sp>
      <p:sp>
        <p:nvSpPr>
          <p:cNvPr id="8" name="Footer Placeholder 7"/>
          <p:cNvSpPr>
            <a:spLocks noGrp="1"/>
          </p:cNvSpPr>
          <p:nvPr>
            <p:ph type="ftr" sz="quarter" idx="11"/>
          </p:nvPr>
        </p:nvSpPr>
        <p:spPr>
          <a:xfrm>
            <a:off x="5789613"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4305300" y="6356350"/>
            <a:ext cx="533400" cy="365125"/>
          </a:xfrm>
          <a:prstGeom prst="rect">
            <a:avLst/>
          </a:prstGeom>
        </p:spPr>
        <p:txBody>
          <a:bodyPr/>
          <a:lstStyle/>
          <a:p>
            <a:fld id="{B48A2837-3906-BF48-975C-1E617ECADD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a:xfrm>
            <a:off x="1524000" y="7521075"/>
            <a:ext cx="2133600" cy="365125"/>
          </a:xfrm>
          <a:prstGeom prst="rect">
            <a:avLst/>
          </a:prstGeom>
        </p:spPr>
        <p:txBody>
          <a:bodyPr/>
          <a:lstStyle/>
          <a:p>
            <a:fld id="{D66C1A50-AF5D-CC48-A384-5F2287091B97}" type="datetimeFigureOut">
              <a:rPr lang="en-US" smtClean="0"/>
              <a:pPr/>
              <a:t>7/10/13</a:t>
            </a:fld>
            <a:endParaRPr lang="en-US"/>
          </a:p>
        </p:txBody>
      </p:sp>
      <p:sp>
        <p:nvSpPr>
          <p:cNvPr id="6" name="Footer Placeholder 5"/>
          <p:cNvSpPr>
            <a:spLocks noGrp="1"/>
          </p:cNvSpPr>
          <p:nvPr>
            <p:ph type="ftr" sz="quarter" idx="11"/>
          </p:nvPr>
        </p:nvSpPr>
        <p:spPr>
          <a:xfrm>
            <a:off x="5789613"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4305300" y="6356350"/>
            <a:ext cx="533400" cy="365125"/>
          </a:xfrm>
          <a:prstGeom prst="rect">
            <a:avLst/>
          </a:prstGeom>
        </p:spPr>
        <p:txBody>
          <a:bodyPr/>
          <a:lstStyle/>
          <a:p>
            <a:fld id="{B48A2837-3906-BF48-975C-1E617ECADD3B}" type="slidenum">
              <a:rPr lang="en-US" smtClean="0"/>
              <a:pPr/>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a:xfrm>
            <a:off x="1524000" y="7521075"/>
            <a:ext cx="2133600" cy="365125"/>
          </a:xfrm>
          <a:prstGeom prst="rect">
            <a:avLst/>
          </a:prstGeom>
        </p:spPr>
        <p:txBody>
          <a:bodyPr/>
          <a:lstStyle/>
          <a:p>
            <a:fld id="{D66C1A50-AF5D-CC48-A384-5F2287091B97}" type="datetimeFigureOut">
              <a:rPr lang="en-US" smtClean="0"/>
              <a:pPr/>
              <a:t>7/10/13</a:t>
            </a:fld>
            <a:endParaRPr lang="en-US"/>
          </a:p>
        </p:txBody>
      </p:sp>
      <p:sp>
        <p:nvSpPr>
          <p:cNvPr id="6" name="Footer Placeholder 5"/>
          <p:cNvSpPr>
            <a:spLocks noGrp="1"/>
          </p:cNvSpPr>
          <p:nvPr>
            <p:ph type="ftr" sz="quarter" idx="11"/>
          </p:nvPr>
        </p:nvSpPr>
        <p:spPr>
          <a:xfrm>
            <a:off x="5789613"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4305300" y="6356350"/>
            <a:ext cx="533400" cy="365125"/>
          </a:xfrm>
          <a:prstGeom prst="rect">
            <a:avLst/>
          </a:prstGeom>
        </p:spPr>
        <p:txBody>
          <a:bodyPr/>
          <a:lstStyle/>
          <a:p>
            <a:fld id="{B48A2837-3906-BF48-975C-1E617ECADD3B}"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a:xfrm>
            <a:off x="1524000" y="7521075"/>
            <a:ext cx="2133600" cy="365125"/>
          </a:xfrm>
          <a:prstGeom prst="rect">
            <a:avLst/>
          </a:prstGeom>
        </p:spPr>
        <p:txBody>
          <a:bodyPr/>
          <a:lstStyle/>
          <a:p>
            <a:fld id="{D66C1A50-AF5D-CC48-A384-5F2287091B97}" type="datetimeFigureOut">
              <a:rPr lang="en-US" smtClean="0"/>
              <a:pPr/>
              <a:t>7/10/13</a:t>
            </a:fld>
            <a:endParaRPr lang="en-US"/>
          </a:p>
        </p:txBody>
      </p:sp>
      <p:sp>
        <p:nvSpPr>
          <p:cNvPr id="6" name="Footer Placeholder 5"/>
          <p:cNvSpPr>
            <a:spLocks noGrp="1"/>
          </p:cNvSpPr>
          <p:nvPr>
            <p:ph type="ftr" sz="quarter" idx="11"/>
          </p:nvPr>
        </p:nvSpPr>
        <p:spPr>
          <a:xfrm>
            <a:off x="5789613"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4305300" y="6356350"/>
            <a:ext cx="533400" cy="365125"/>
          </a:xfrm>
          <a:prstGeom prst="rect">
            <a:avLst/>
          </a:prstGeom>
        </p:spPr>
        <p:txBody>
          <a:bodyPr/>
          <a:lstStyle/>
          <a:p>
            <a:fld id="{B48A2837-3906-BF48-975C-1E617ECADD3B}"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a:xfrm>
            <a:off x="1524000" y="7521075"/>
            <a:ext cx="2133600" cy="365125"/>
          </a:xfrm>
          <a:prstGeom prst="rect">
            <a:avLst/>
          </a:prstGeom>
        </p:spPr>
        <p:txBody>
          <a:bodyPr/>
          <a:lstStyle/>
          <a:p>
            <a:fld id="{D66C1A50-AF5D-CC48-A384-5F2287091B97}" type="datetimeFigureOut">
              <a:rPr lang="en-US" smtClean="0"/>
              <a:pPr/>
              <a:t>7/10/13</a:t>
            </a:fld>
            <a:endParaRPr lang="en-US"/>
          </a:p>
        </p:txBody>
      </p:sp>
      <p:sp>
        <p:nvSpPr>
          <p:cNvPr id="4" name="Footer Placeholder 3"/>
          <p:cNvSpPr>
            <a:spLocks noGrp="1"/>
          </p:cNvSpPr>
          <p:nvPr>
            <p:ph type="ftr" sz="quarter" idx="11"/>
          </p:nvPr>
        </p:nvSpPr>
        <p:spPr>
          <a:xfrm>
            <a:off x="5789613"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4305300" y="6356350"/>
            <a:ext cx="533400" cy="365125"/>
          </a:xfrm>
          <a:prstGeom prst="rect">
            <a:avLst/>
          </a:prstGeom>
        </p:spPr>
        <p:txBody>
          <a:bodyPr/>
          <a:lstStyle/>
          <a:p>
            <a:fld id="{B48A2837-3906-BF48-975C-1E617ECADD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4.jpeg"/><Relationship Id="rId19"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42420" y="345141"/>
            <a:ext cx="674438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2801564" y="2390805"/>
            <a:ext cx="6063835" cy="402203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pic>
        <p:nvPicPr>
          <p:cNvPr id="7" name="Picture 6" descr="VanityMirror.001.png5c03e354-f0f2-44c6-9207-e712ef1cabb7Large.jpg"/>
          <p:cNvPicPr>
            <a:picLocks noChangeAspect="1"/>
          </p:cNvPicPr>
          <p:nvPr userDrawn="1"/>
        </p:nvPicPr>
        <p:blipFill>
          <a:blip r:embed="rId18">
            <a:clrChange>
              <a:clrFrom>
                <a:srgbClr val="F5F5F5"/>
              </a:clrFrom>
              <a:clrTo>
                <a:srgbClr val="F5F5F5">
                  <a:alpha val="0"/>
                </a:srgbClr>
              </a:clrTo>
            </a:clrChange>
          </a:blip>
          <a:stretch>
            <a:fillRect/>
          </a:stretch>
        </p:blipFill>
        <p:spPr>
          <a:xfrm>
            <a:off x="0" y="1270730"/>
            <a:ext cx="3249386" cy="3249386"/>
          </a:xfrm>
          <a:prstGeom prst="rect">
            <a:avLst/>
          </a:prstGeom>
        </p:spPr>
      </p:pic>
      <p:pic>
        <p:nvPicPr>
          <p:cNvPr id="9" name="Picture 8" descr="Skuzigraphic-Library-Book-open.ico"/>
          <p:cNvPicPr>
            <a:picLocks noChangeAspect="1"/>
          </p:cNvPicPr>
          <p:nvPr userDrawn="1"/>
        </p:nvPicPr>
        <p:blipFill>
          <a:blip r:embed="rId19"/>
          <a:stretch>
            <a:fillRect/>
          </a:stretch>
        </p:blipFill>
        <p:spPr>
          <a:xfrm>
            <a:off x="361092" y="4520116"/>
            <a:ext cx="3162656" cy="2024100"/>
          </a:xfrm>
          <a:prstGeom prst="rect">
            <a:avLst/>
          </a:prstGeom>
        </p:spPr>
      </p:pic>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9" y="5538692"/>
            <a:ext cx="8228013" cy="1168278"/>
          </a:xfrm>
          <a:effectLst>
            <a:outerShdw blurRad="50800" dist="38100" dir="2700000">
              <a:srgbClr val="000000">
                <a:alpha val="43000"/>
              </a:srgbClr>
            </a:outerShdw>
          </a:effectLst>
        </p:spPr>
        <p:txBody>
          <a:bodyPr/>
          <a:lstStyle/>
          <a:p>
            <a:r>
              <a:rPr lang="en-US" sz="5400" b="1" dirty="0" smtClean="0">
                <a:solidFill>
                  <a:schemeClr val="bg2">
                    <a:lumMod val="50000"/>
                  </a:schemeClr>
                </a:solidFill>
              </a:rPr>
              <a:t>James 1:22-25</a:t>
            </a:r>
            <a:endParaRPr lang="en-US" sz="5400" b="1" dirty="0">
              <a:solidFill>
                <a:schemeClr val="bg2">
                  <a:lumMod val="50000"/>
                </a:schemeClr>
              </a:solidFill>
            </a:endParaRPr>
          </a:p>
        </p:txBody>
      </p:sp>
      <p:sp>
        <p:nvSpPr>
          <p:cNvPr id="3" name="Subtitle 2"/>
          <p:cNvSpPr>
            <a:spLocks noGrp="1"/>
          </p:cNvSpPr>
          <p:nvPr>
            <p:ph type="subTitle" idx="1"/>
          </p:nvPr>
        </p:nvSpPr>
        <p:spPr>
          <a:xfrm>
            <a:off x="715122" y="727409"/>
            <a:ext cx="7718380" cy="4117883"/>
          </a:xfrm>
        </p:spPr>
        <p:txBody>
          <a:bodyPr>
            <a:noAutofit/>
          </a:bodyPr>
          <a:lstStyle/>
          <a:p>
            <a:pPr algn="l"/>
            <a:r>
              <a:rPr lang="en-US" sz="2800" dirty="0" smtClean="0"/>
              <a:t>“But be doers of the word, and not hearers only, deceiving yourselves. For if anyone is a hearer of the word and not a doer, he is like a man observing his natural face in a mirror; for he observes himself, goes away, and immediately forgets what kind of man he was. But he who looks into the perfect law of liberty and continues in it, and is not a forgetful hearer but a doer of the work, this one will be blessed in what he does.”</a:t>
            </a:r>
            <a:endParaRPr lang="en-U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7"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516551" y="345141"/>
            <a:ext cx="7170249" cy="1143000"/>
          </a:xfrm>
        </p:spPr>
        <p:txBody>
          <a:bodyPr/>
          <a:lstStyle/>
          <a:p>
            <a:r>
              <a:rPr lang="en-US" sz="6600" b="1" dirty="0" smtClean="0">
                <a:effectLst>
                  <a:outerShdw blurRad="50800" dist="38100" dir="2700000">
                    <a:srgbClr val="000000">
                      <a:alpha val="43000"/>
                    </a:srgbClr>
                  </a:outerShdw>
                </a:effectLst>
              </a:rPr>
              <a:t>God’s Mirror</a:t>
            </a:r>
            <a:endParaRPr lang="en-US" sz="66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3242706" y="2404153"/>
            <a:ext cx="5444094" cy="4008683"/>
          </a:xfrm>
        </p:spPr>
        <p:txBody>
          <a:bodyPr>
            <a:noAutofit/>
          </a:bodyPr>
          <a:lstStyle/>
          <a:p>
            <a:pPr>
              <a:buNone/>
            </a:pPr>
            <a:r>
              <a:rPr lang="en-US" sz="3200" b="1" dirty="0" smtClean="0"/>
              <a:t>THE UNSAVED</a:t>
            </a:r>
          </a:p>
          <a:p>
            <a:pPr>
              <a:buFont typeface="Wingdings" charset="2"/>
              <a:buChar char=""/>
            </a:pPr>
            <a:r>
              <a:rPr lang="en-US" sz="2400" dirty="0" smtClean="0"/>
              <a:t>See they are in darkness                          (John 12:44-46).</a:t>
            </a:r>
          </a:p>
          <a:p>
            <a:pPr>
              <a:buFont typeface="Wingdings" charset="2"/>
              <a:buChar char=""/>
            </a:pPr>
            <a:r>
              <a:rPr lang="en-US" sz="2400" dirty="0" smtClean="0"/>
              <a:t>See they are without God                  (Eph. 2:11-12).</a:t>
            </a:r>
          </a:p>
          <a:p>
            <a:pPr>
              <a:buFont typeface="Wingdings" charset="2"/>
              <a:buChar char=""/>
            </a:pPr>
            <a:r>
              <a:rPr lang="en-US" sz="2400" dirty="0" smtClean="0"/>
              <a:t>See they are lost (Rom. 3:23; 6:23).</a:t>
            </a:r>
          </a:p>
          <a:p>
            <a:pPr>
              <a:buFont typeface="Wingdings" charset="2"/>
              <a:buChar char=""/>
            </a:pPr>
            <a:r>
              <a:rPr lang="en-US" sz="2400" dirty="0" smtClean="0"/>
              <a:t> See God’s remedy (2 Pet. 3:9; Matt. 7:21; Acts 2:38).</a:t>
            </a:r>
          </a:p>
          <a:p>
            <a:pPr>
              <a:buFont typeface="Wingdings" charset="2"/>
              <a:buChar char=""/>
            </a:pPr>
            <a:endParaRPr lang="en-U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516551" y="345141"/>
            <a:ext cx="7170249" cy="1143000"/>
          </a:xfrm>
        </p:spPr>
        <p:txBody>
          <a:bodyPr/>
          <a:lstStyle/>
          <a:p>
            <a:r>
              <a:rPr lang="en-US" sz="6600" b="1" dirty="0" smtClean="0">
                <a:effectLst>
                  <a:outerShdw blurRad="50800" dist="38100" dir="2700000">
                    <a:srgbClr val="000000">
                      <a:alpha val="43000"/>
                    </a:srgbClr>
                  </a:outerShdw>
                </a:effectLst>
              </a:rPr>
              <a:t>God’s Mirror</a:t>
            </a:r>
            <a:endParaRPr lang="en-US" sz="66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3242706" y="2404153"/>
            <a:ext cx="5901294" cy="4008683"/>
          </a:xfrm>
        </p:spPr>
        <p:txBody>
          <a:bodyPr>
            <a:normAutofit/>
          </a:bodyPr>
          <a:lstStyle/>
          <a:p>
            <a:pPr>
              <a:buNone/>
            </a:pPr>
            <a:r>
              <a:rPr lang="en-US" sz="3200" b="1" dirty="0" smtClean="0"/>
              <a:t>THE DECEIVED</a:t>
            </a:r>
          </a:p>
          <a:p>
            <a:pPr>
              <a:buFont typeface="Wingdings" charset="2"/>
              <a:buChar char=""/>
            </a:pPr>
            <a:r>
              <a:rPr lang="en-US" sz="2400" dirty="0" smtClean="0"/>
              <a:t>See that the way that seems right can  lead to death (Prov. 14:12).</a:t>
            </a:r>
          </a:p>
          <a:p>
            <a:pPr>
              <a:buFont typeface="Wingdings" charset="2"/>
              <a:buChar char=""/>
            </a:pPr>
            <a:r>
              <a:rPr lang="en-US" sz="2400" dirty="0" smtClean="0"/>
              <a:t>See the doctrines of men are vain worship (Matt. 15:8-9).</a:t>
            </a:r>
          </a:p>
          <a:p>
            <a:pPr>
              <a:buFont typeface="Wingdings" charset="2"/>
              <a:buChar char=""/>
            </a:pPr>
            <a:r>
              <a:rPr lang="en-US" sz="2400" dirty="0" smtClean="0"/>
              <a:t>The blind fall in a ditch (Matt. 15:14).</a:t>
            </a:r>
          </a:p>
          <a:p>
            <a:pPr>
              <a:buFont typeface="Wingdings" charset="2"/>
              <a:buChar char=""/>
            </a:pPr>
            <a:r>
              <a:rPr lang="en-US" sz="2400" dirty="0" smtClean="0"/>
              <a:t>God’s remedy (Gal. 1:13-16; Acts 22:16).</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516551" y="345141"/>
            <a:ext cx="7170249" cy="1143000"/>
          </a:xfrm>
        </p:spPr>
        <p:txBody>
          <a:bodyPr/>
          <a:lstStyle/>
          <a:p>
            <a:r>
              <a:rPr lang="en-US" sz="6600" b="1" dirty="0" smtClean="0">
                <a:effectLst>
                  <a:outerShdw blurRad="50800" dist="38100" dir="2700000">
                    <a:srgbClr val="000000">
                      <a:alpha val="43000"/>
                    </a:srgbClr>
                  </a:outerShdw>
                </a:effectLst>
              </a:rPr>
              <a:t>God’s Mirror</a:t>
            </a:r>
            <a:endParaRPr lang="en-US" sz="66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3242706" y="2404153"/>
            <a:ext cx="5901294" cy="4453847"/>
          </a:xfrm>
        </p:spPr>
        <p:txBody>
          <a:bodyPr>
            <a:normAutofit/>
          </a:bodyPr>
          <a:lstStyle/>
          <a:p>
            <a:pPr>
              <a:buNone/>
            </a:pPr>
            <a:r>
              <a:rPr lang="en-US" sz="3200" b="1" dirty="0" smtClean="0"/>
              <a:t>THE UNFAITHFUL</a:t>
            </a:r>
          </a:p>
          <a:p>
            <a:pPr>
              <a:buFont typeface="Wingdings" charset="2"/>
              <a:buChar char=""/>
            </a:pPr>
            <a:r>
              <a:rPr lang="en-US" sz="2400" dirty="0" smtClean="0"/>
              <a:t>See what becomes of the unprofitable servant (Matt. 25:24-30).</a:t>
            </a:r>
          </a:p>
          <a:p>
            <a:pPr>
              <a:buFont typeface="Wingdings" charset="2"/>
              <a:buChar char=""/>
            </a:pPr>
            <a:r>
              <a:rPr lang="en-US" sz="2400" dirty="0" smtClean="0"/>
              <a:t>See they must not choke the word    (Luke 8:14).</a:t>
            </a:r>
          </a:p>
          <a:p>
            <a:pPr>
              <a:buFont typeface="Wingdings" charset="2"/>
              <a:buChar char=""/>
            </a:pPr>
            <a:r>
              <a:rPr lang="en-US" sz="2400" dirty="0" smtClean="0"/>
              <a:t>See the should bear fruit (Titus 3:14).</a:t>
            </a:r>
          </a:p>
          <a:p>
            <a:pPr>
              <a:buFont typeface="Wingdings" charset="2"/>
              <a:buChar char=""/>
            </a:pPr>
            <a:r>
              <a:rPr lang="en-US" sz="2400" dirty="0" smtClean="0"/>
              <a:t>God’s remedy (Matt. 6:33; Rev. 2:10).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516551" y="345141"/>
            <a:ext cx="7170249" cy="1143000"/>
          </a:xfrm>
        </p:spPr>
        <p:txBody>
          <a:bodyPr/>
          <a:lstStyle/>
          <a:p>
            <a:r>
              <a:rPr lang="en-US" sz="6600" b="1" dirty="0" smtClean="0">
                <a:effectLst>
                  <a:outerShdw blurRad="50800" dist="38100" dir="2700000">
                    <a:srgbClr val="000000">
                      <a:alpha val="43000"/>
                    </a:srgbClr>
                  </a:outerShdw>
                </a:effectLst>
              </a:rPr>
              <a:t>God’s Mirror</a:t>
            </a:r>
            <a:endParaRPr lang="en-US" sz="66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3242706" y="2404153"/>
            <a:ext cx="5901294" cy="4453847"/>
          </a:xfrm>
        </p:spPr>
        <p:txBody>
          <a:bodyPr>
            <a:normAutofit/>
          </a:bodyPr>
          <a:lstStyle/>
          <a:p>
            <a:pPr>
              <a:buNone/>
            </a:pPr>
            <a:r>
              <a:rPr lang="en-US" sz="3200" b="1" dirty="0" smtClean="0"/>
              <a:t>THE FAITHFUL</a:t>
            </a:r>
          </a:p>
          <a:p>
            <a:pPr>
              <a:buFont typeface="Wingdings" charset="2"/>
              <a:buChar char=""/>
            </a:pPr>
            <a:r>
              <a:rPr lang="en-US" sz="2400" dirty="0" smtClean="0"/>
              <a:t>See they must continue (2 Tim. 3:14-15).</a:t>
            </a:r>
          </a:p>
          <a:p>
            <a:pPr>
              <a:buFont typeface="Wingdings" charset="2"/>
              <a:buChar char=""/>
            </a:pPr>
            <a:r>
              <a:rPr lang="en-US" sz="2400" dirty="0" smtClean="0"/>
              <a:t>See they must abound in love             (Phil 1:9-11).</a:t>
            </a:r>
          </a:p>
          <a:p>
            <a:pPr>
              <a:buFont typeface="Wingdings" charset="2"/>
              <a:buChar char=""/>
            </a:pPr>
            <a:r>
              <a:rPr lang="en-US" sz="2400" dirty="0" smtClean="0"/>
              <a:t>See they must be steadfast in the Lord (Phil 4:1).</a:t>
            </a:r>
          </a:p>
          <a:p>
            <a:pPr>
              <a:buFont typeface="Wingdings" charset="2"/>
              <a:buChar char=""/>
            </a:pPr>
            <a:r>
              <a:rPr lang="en-US" sz="2400" dirty="0" smtClean="0"/>
              <a:t>See they must abound in the Lord’s   work (1 Cor. 15:58).</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majorFont>
      <a:minorFont>
        <a:latin typeface="Calisto MT"/>
        <a:ea typeface=""/>
        <a:cs typeface=""/>
        <a:font script="Jpan" typeface="ＭＳ 明朝"/>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81</TotalTime>
  <Words>380</Words>
  <Application>Microsoft Macintosh PowerPoint</Application>
  <PresentationFormat>On-screen Show (4:3)</PresentationFormat>
  <Paragraphs>26</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Genesis</vt:lpstr>
      <vt:lpstr>James 1:22-25</vt:lpstr>
      <vt:lpstr>God’s Mirror</vt:lpstr>
      <vt:lpstr>God’s Mirror</vt:lpstr>
      <vt:lpstr>God’s Mirror</vt:lpstr>
      <vt:lpstr>God’s Mirror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Mirror</dc:title>
  <dc:creator>Kyle Pope</dc:creator>
  <cp:lastModifiedBy>Kyle Pope</cp:lastModifiedBy>
  <cp:revision>7</cp:revision>
  <dcterms:created xsi:type="dcterms:W3CDTF">2013-07-11T04:13:21Z</dcterms:created>
  <dcterms:modified xsi:type="dcterms:W3CDTF">2013-07-11T04:13:43Z</dcterms:modified>
</cp:coreProperties>
</file>