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64" autoAdjust="0"/>
    <p:restoredTop sz="90929"/>
  </p:normalViewPr>
  <p:slideViewPr>
    <p:cSldViewPr>
      <p:cViewPr varScale="1">
        <p:scale>
          <a:sx n="70" d="100"/>
          <a:sy n="70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08B2-2F75-46C1-A2C4-42C166055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F3B8D-9F05-498F-A147-E939B1FFC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A6A1-4305-4A68-A425-D59FB5841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1AA59-09FD-4B25-AD2F-1FE903A88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CCA83-02CF-4BCF-9423-BC878B2B30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5332-1B08-41B7-95CE-915385B32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8CC1-F80B-47AA-B677-CCBDF70FC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29D50-4E31-4AEE-92F4-FCAFECCB97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7CA7-A709-4250-9B1B-CF21296C4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04264-A471-4715-844F-EDFE5E57E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81B1-B305-421C-8BC8-216D0C69C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5AFD816-F354-4449-8ADD-EC8AD1F47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Made Hezekiah Great?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>
                <a:cs typeface="Times" charset="0"/>
              </a:rPr>
              <a:t>I. What Made Hezekiah Great Was Not…</a:t>
            </a:r>
            <a:endParaRPr lang="en-US" dirty="0">
              <a:cs typeface="Times" charset="0"/>
            </a:endParaRPr>
          </a:p>
          <a:p>
            <a:pPr lvl="1">
              <a:buFontTx/>
              <a:buNone/>
            </a:pPr>
            <a:r>
              <a:rPr lang="en-US" b="1" dirty="0">
                <a:cs typeface="Times" charset="0"/>
              </a:rPr>
              <a:t>A. …His Parents.</a:t>
            </a:r>
          </a:p>
          <a:p>
            <a:pPr lvl="2"/>
            <a:r>
              <a:rPr lang="en-US" sz="2800" b="1" dirty="0">
                <a:cs typeface="Times" charset="0"/>
              </a:rPr>
              <a:t>His father </a:t>
            </a:r>
            <a:r>
              <a:rPr lang="en-US" sz="2800" b="1" dirty="0" err="1">
                <a:cs typeface="Times" charset="0"/>
              </a:rPr>
              <a:t>Ahaz</a:t>
            </a:r>
            <a:r>
              <a:rPr lang="en-US" sz="2800" b="1" dirty="0">
                <a:cs typeface="Times" charset="0"/>
              </a:rPr>
              <a:t> was very wicked (2 Kings 16:1-4).</a:t>
            </a:r>
          </a:p>
          <a:p>
            <a:pPr lvl="1">
              <a:buFontTx/>
              <a:buNone/>
            </a:pPr>
            <a:r>
              <a:rPr lang="en-US" b="1" dirty="0">
                <a:cs typeface="Times" charset="0"/>
              </a:rPr>
              <a:t>B. …His Children.</a:t>
            </a:r>
          </a:p>
          <a:p>
            <a:pPr lvl="2"/>
            <a:r>
              <a:rPr lang="en-US" sz="2800" b="1" dirty="0">
                <a:cs typeface="Times" charset="0"/>
              </a:rPr>
              <a:t>His son Manasseh was very wicked (2 Kings 21:1-2</a:t>
            </a:r>
            <a:r>
              <a:rPr lang="en-US" sz="2800" b="1" dirty="0" smtClean="0">
                <a:cs typeface="Times" charset="0"/>
              </a:rPr>
              <a:t>).</a:t>
            </a:r>
            <a:endParaRPr lang="en-US" sz="2800" b="1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Made Hezekiah Great?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>
                <a:cs typeface="Times" charset="0"/>
              </a:rPr>
              <a:t>I. What Made Hezekiah Great Was Not…</a:t>
            </a:r>
            <a:endParaRPr lang="en-US" dirty="0">
              <a:cs typeface="Times" charset="0"/>
            </a:endParaRPr>
          </a:p>
          <a:p>
            <a:pPr lvl="1">
              <a:buFontTx/>
              <a:buNone/>
            </a:pPr>
            <a:r>
              <a:rPr lang="en-US" b="1" dirty="0" smtClean="0">
                <a:cs typeface="Times" charset="0"/>
              </a:rPr>
              <a:t>C</a:t>
            </a:r>
            <a:r>
              <a:rPr lang="en-US" b="1" dirty="0">
                <a:cs typeface="Times" charset="0"/>
              </a:rPr>
              <a:t>. …His Age.</a:t>
            </a:r>
          </a:p>
          <a:p>
            <a:pPr lvl="2"/>
            <a:r>
              <a:rPr lang="en-US" sz="2800" b="1" dirty="0">
                <a:cs typeface="Times" charset="0"/>
              </a:rPr>
              <a:t>He ascended the throne at twenty-five (2 Kings 18:2).</a:t>
            </a:r>
          </a:p>
          <a:p>
            <a:pPr lvl="1">
              <a:buFontTx/>
              <a:buNone/>
            </a:pPr>
            <a:r>
              <a:rPr lang="en-US" b="1" dirty="0">
                <a:cs typeface="Times" charset="0"/>
              </a:rPr>
              <a:t>D. …His Wise Judgment. </a:t>
            </a:r>
          </a:p>
          <a:p>
            <a:pPr lvl="2"/>
            <a:r>
              <a:rPr lang="en-US" sz="2800" b="1" dirty="0">
                <a:cs typeface="Times" charset="0"/>
              </a:rPr>
              <a:t>He showed the riches of the kingdom to the envoys from Babylon (2 Kings 20:12-19).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Made Hezekiah Great?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II. What Made Him Great Was…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A. …His Faith.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cs typeface="Times" charset="0"/>
              </a:rPr>
              <a:t>“He trusted in the Lord God of Israel” (2 Kings 18:5).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B. …His Commitment.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cs typeface="Times" charset="0"/>
              </a:rPr>
              <a:t>“He held fast to the Lord” (2 Kings 18:6</a:t>
            </a:r>
            <a:r>
              <a:rPr lang="en-US" b="1" dirty="0" smtClean="0">
                <a:cs typeface="Times" charset="0"/>
              </a:rPr>
              <a:t>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 smtClean="0">
                <a:cs typeface="Times" charset="0"/>
              </a:rPr>
              <a:t>C. …His Obedience.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cs typeface="Times" charset="0"/>
              </a:rPr>
              <a:t>“He did what was right in the sight of the Lord” (2 Kings 18:3).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cs typeface="Times" charset="0"/>
              </a:rPr>
              <a:t>“…Kept His commandments” (2 Kings 18:6).</a:t>
            </a:r>
            <a:endParaRPr lang="en-US" sz="3200" b="1" dirty="0" smtClean="0">
              <a:cs typeface="Times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Made Hezekiah Great?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II. What Made Him Great Was…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 smtClean="0">
                <a:cs typeface="Times" charset="0"/>
              </a:rPr>
              <a:t>D</a:t>
            </a:r>
            <a:r>
              <a:rPr lang="en-US" b="1" dirty="0">
                <a:cs typeface="Times" charset="0"/>
              </a:rPr>
              <a:t>. …His Uncompromising Loyalty.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cs typeface="Times" charset="0"/>
              </a:rPr>
              <a:t>“It is in my heart to make a covenant with the Lord God of Israel” (2 Kings 18:4; 2 Chron. 29:1-11).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b="1" dirty="0">
                <a:cs typeface="Times" charset="0"/>
              </a:rPr>
              <a:t>E. …His Prayerfulness.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cs typeface="Times" charset="0"/>
              </a:rPr>
              <a:t>“Hezekiah prayed before the Lord” (2 Kings 19:14-19; 20:1-3).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cs typeface="Times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000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Made Hezekiah Great?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>
                <a:cs typeface="Times" charset="0"/>
              </a:rPr>
              <a:t>III. We May Be Equally Great If We…</a:t>
            </a:r>
          </a:p>
          <a:p>
            <a:pPr lvl="1">
              <a:buFontTx/>
              <a:buNone/>
            </a:pPr>
            <a:r>
              <a:rPr lang="en-US" sz="3600" b="1" dirty="0">
                <a:cs typeface="Times" charset="0"/>
              </a:rPr>
              <a:t>A. …Strive to be right in God’s Sight (Col. 1:21-23).</a:t>
            </a:r>
          </a:p>
          <a:p>
            <a:pPr lvl="1">
              <a:buFontTx/>
              <a:buNone/>
            </a:pPr>
            <a:r>
              <a:rPr lang="en-US" sz="3600" b="1" dirty="0">
                <a:cs typeface="Times" charset="0"/>
              </a:rPr>
              <a:t>B. …Trust in the Lord (Prov. 3:5).</a:t>
            </a:r>
          </a:p>
          <a:p>
            <a:pPr lvl="1">
              <a:buFontTx/>
              <a:buNone/>
            </a:pPr>
            <a:r>
              <a:rPr lang="en-US" sz="3600" b="1" dirty="0">
                <a:cs typeface="Times" charset="0"/>
              </a:rPr>
              <a:t>C. …Keep the Lord’s Commandments (John 14:21).</a:t>
            </a:r>
          </a:p>
          <a:p>
            <a:pPr lvl="1">
              <a:buFontTx/>
              <a:buNone/>
            </a:pPr>
            <a:endParaRPr lang="en-US" sz="2000" dirty="0">
              <a:cs typeface="Time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21</TotalTime>
  <Words>310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Welcome</vt:lpstr>
      <vt:lpstr>What Made Hezekiah Great?</vt:lpstr>
      <vt:lpstr>What Made Hezekiah Great?</vt:lpstr>
      <vt:lpstr>What Made Hezekiah Great?</vt:lpstr>
      <vt:lpstr>What Made Hezekiah Great?</vt:lpstr>
      <vt:lpstr>What Made Hezekiah Great?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Made Hezekiah Great?</dc:title>
  <dc:creator>ESC</dc:creator>
  <cp:lastModifiedBy>OlsenParkLaptop</cp:lastModifiedBy>
  <cp:revision>4</cp:revision>
  <dcterms:created xsi:type="dcterms:W3CDTF">2012-06-22T21:56:12Z</dcterms:created>
  <dcterms:modified xsi:type="dcterms:W3CDTF">2012-07-05T11:50:16Z</dcterms:modified>
</cp:coreProperties>
</file>