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Default Extension="fntdata" ContentType="application/x-fontdata"/>
  <Override PartName="/ppt/slideLayouts/slideLayout1.xml" ContentType="application/vnd.openxmlformats-officedocument.presentationml.slideLayout+xml"/>
  <Default Extension="wav" ContentType="audio/wav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7" r:id="rId1"/>
  </p:sldMasterIdLst>
  <p:sldIdLst>
    <p:sldId id="256" r:id="rId2"/>
    <p:sldId id="265" r:id="rId3"/>
    <p:sldId id="266" r:id="rId4"/>
    <p:sldId id="267" r:id="rId5"/>
    <p:sldId id="268" r:id="rId6"/>
    <p:sldId id="269" r:id="rId7"/>
  </p:sldIdLst>
  <p:sldSz cx="9144000" cy="6858000" type="screen4x3"/>
  <p:notesSz cx="6858000" cy="9144000"/>
  <p:embeddedFontLst>
    <p:embeddedFont>
      <p:font typeface="Tempus Sans ITC" pitchFamily="82" charset="0"/>
      <p:regular r:id="rId8"/>
    </p:embeddedFont>
  </p:embeddedFont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6666FF"/>
    <a:srgbClr val="FF33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00" autoAdjust="0"/>
    <p:restoredTop sz="94500" autoAdjust="0"/>
  </p:normalViewPr>
  <p:slideViewPr>
    <p:cSldViewPr>
      <p:cViewPr varScale="1">
        <p:scale>
          <a:sx n="70" d="100"/>
          <a:sy n="70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1.fntdata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530" name="Group 2"/>
          <p:cNvGrpSpPr>
            <a:grpSpLocks/>
          </p:cNvGrpSpPr>
          <p:nvPr/>
        </p:nvGrpSpPr>
        <p:grpSpPr bwMode="auto">
          <a:xfrm>
            <a:off x="-3175" y="2133600"/>
            <a:ext cx="9147175" cy="1063625"/>
            <a:chOff x="-2" y="1536"/>
            <a:chExt cx="5762" cy="670"/>
          </a:xfrm>
        </p:grpSpPr>
        <p:grpSp>
          <p:nvGrpSpPr>
            <p:cNvPr id="22531" name="Group 3"/>
            <p:cNvGrpSpPr>
              <a:grpSpLocks/>
            </p:cNvGrpSpPr>
            <p:nvPr/>
          </p:nvGrpSpPr>
          <p:grpSpPr bwMode="auto">
            <a:xfrm flipH="1">
              <a:off x="-2" y="1562"/>
              <a:ext cx="5762" cy="638"/>
              <a:chOff x="-2" y="1562"/>
              <a:chExt cx="5762" cy="638"/>
            </a:xfrm>
          </p:grpSpPr>
          <p:sp>
            <p:nvSpPr>
              <p:cNvPr id="22532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3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4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5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6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7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8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9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0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1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2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3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4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5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6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7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8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49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50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2551" name="Freeform 23"/>
            <p:cNvSpPr>
              <a:spLocks/>
            </p:cNvSpPr>
            <p:nvPr/>
          </p:nvSpPr>
          <p:spPr bwMode="ltGray">
            <a:xfrm flipH="1">
              <a:off x="-2" y="1536"/>
              <a:ext cx="5762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2552" name="Freeform 24"/>
            <p:cNvSpPr>
              <a:spLocks/>
            </p:cNvSpPr>
            <p:nvPr/>
          </p:nvSpPr>
          <p:spPr bwMode="ltGray">
            <a:xfrm flipH="1">
              <a:off x="-2" y="2017"/>
              <a:ext cx="5761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2553" name="Rectangle 25"/>
          <p:cNvSpPr>
            <a:spLocks noGrp="1" noChangeArrowheads="1"/>
          </p:cNvSpPr>
          <p:nvPr>
            <p:ph type="ctrTitle"/>
          </p:nvPr>
        </p:nvSpPr>
        <p:spPr>
          <a:xfrm>
            <a:off x="1173163" y="198438"/>
            <a:ext cx="7772400" cy="2286000"/>
          </a:xfrm>
        </p:spPr>
        <p:txBody>
          <a:bodyPr anchor="b">
            <a:spAutoFit/>
          </a:bodyPr>
          <a:lstStyle>
            <a:lvl1pPr>
              <a:defRPr sz="7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22554" name="Rectangle 26"/>
          <p:cNvSpPr>
            <a:spLocks noGrp="1" noChangeArrowheads="1"/>
          </p:cNvSpPr>
          <p:nvPr>
            <p:ph type="subTitle" idx="1"/>
          </p:nvPr>
        </p:nvSpPr>
        <p:spPr>
          <a:xfrm>
            <a:off x="1166813" y="3886200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4000"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22555" name="Rectangle 27"/>
          <p:cNvSpPr>
            <a:spLocks noGrp="1" noChangeArrowheads="1"/>
          </p:cNvSpPr>
          <p:nvPr>
            <p:ph type="dt" sz="half" idx="2"/>
          </p:nvPr>
        </p:nvSpPr>
        <p:spPr>
          <a:xfrm>
            <a:off x="1166813" y="6248400"/>
            <a:ext cx="1905000" cy="457200"/>
          </a:xfrm>
        </p:spPr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2556" name="Rectangle 28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endParaRPr lang="en-US"/>
          </a:p>
        </p:txBody>
      </p:sp>
      <p:sp>
        <p:nvSpPr>
          <p:cNvPr id="22557" name="Rectangle 29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>
                <a:solidFill>
                  <a:srgbClr val="000000"/>
                </a:solidFill>
              </a:defRPr>
            </a:lvl1pPr>
          </a:lstStyle>
          <a:p>
            <a:fld id="{714B50E4-90E4-4CD1-8C8B-C5F6A36DBD7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0EDA6-EEB9-4382-9173-5F19354B20C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02463" y="457200"/>
            <a:ext cx="1943100" cy="56388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73163" y="457200"/>
            <a:ext cx="5676900" cy="56388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72D25B-0FDD-45D8-BA5F-00AA404F7F0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1148E23-9830-4F02-9AAA-EEF89098E2F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031EDF7-5107-4E23-97BA-0DF721A4962F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731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35563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5001C4-19ED-4842-9653-93B830570C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F9F5395-0D9D-4EAA-B493-BDD111A4090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381392-2DAD-4025-9A6C-5255B287FDC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D5825A-EF51-474C-8A60-A857C1332CA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1872C2-B4C9-4137-B010-AF6C0535A53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1B54FFA-7217-4D8E-BC26-F326737E4A2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1506" name="Group 2"/>
          <p:cNvGrpSpPr>
            <a:grpSpLocks/>
          </p:cNvGrpSpPr>
          <p:nvPr/>
        </p:nvGrpSpPr>
        <p:grpSpPr bwMode="auto">
          <a:xfrm>
            <a:off x="0" y="-4763"/>
            <a:ext cx="1063625" cy="6858001"/>
            <a:chOff x="0" y="-3"/>
            <a:chExt cx="670" cy="4320"/>
          </a:xfrm>
        </p:grpSpPr>
        <p:grpSp>
          <p:nvGrpSpPr>
            <p:cNvPr id="21507" name="Group 3"/>
            <p:cNvGrpSpPr>
              <a:grpSpLocks/>
            </p:cNvGrpSpPr>
            <p:nvPr/>
          </p:nvGrpSpPr>
          <p:grpSpPr bwMode="auto">
            <a:xfrm rot="16200000" flipH="1">
              <a:off x="-1815" y="1838"/>
              <a:ext cx="4320" cy="638"/>
              <a:chOff x="-2" y="1562"/>
              <a:chExt cx="5762" cy="638"/>
            </a:xfrm>
          </p:grpSpPr>
          <p:sp>
            <p:nvSpPr>
              <p:cNvPr id="21508" name="Freeform 4"/>
              <p:cNvSpPr>
                <a:spLocks/>
              </p:cNvSpPr>
              <p:nvPr/>
            </p:nvSpPr>
            <p:spPr bwMode="ltGray">
              <a:xfrm rot="-5400000">
                <a:off x="2559" y="-993"/>
                <a:ext cx="624" cy="5745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720"/>
                  </a:cxn>
                  <a:cxn ang="0">
                    <a:pos x="1000" y="720"/>
                  </a:cxn>
                  <a:cxn ang="0">
                    <a:pos x="1000" y="0"/>
                  </a:cxn>
                  <a:cxn ang="0">
                    <a:pos x="0" y="0"/>
                  </a:cxn>
                </a:cxnLst>
                <a:rect l="0" t="0" r="r" b="b"/>
                <a:pathLst>
                  <a:path w="1000" h="720">
                    <a:moveTo>
                      <a:pt x="0" y="0"/>
                    </a:moveTo>
                    <a:lnTo>
                      <a:pt x="0" y="720"/>
                    </a:lnTo>
                    <a:lnTo>
                      <a:pt x="1000" y="720"/>
                    </a:lnTo>
                    <a:lnTo>
                      <a:pt x="1000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09" name="Freeform 5"/>
              <p:cNvSpPr>
                <a:spLocks/>
              </p:cNvSpPr>
              <p:nvPr/>
            </p:nvSpPr>
            <p:spPr bwMode="ltGray">
              <a:xfrm rot="-5400000">
                <a:off x="1323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0" name="Freeform 6"/>
              <p:cNvSpPr>
                <a:spLocks/>
              </p:cNvSpPr>
              <p:nvPr/>
            </p:nvSpPr>
            <p:spPr bwMode="ltGray">
              <a:xfrm rot="-5400000">
                <a:off x="982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1" name="Freeform 7"/>
              <p:cNvSpPr>
                <a:spLocks/>
              </p:cNvSpPr>
              <p:nvPr/>
            </p:nvSpPr>
            <p:spPr bwMode="ltGray">
              <a:xfrm rot="-5400000">
                <a:off x="-57" y="1752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2" name="Freeform 8"/>
              <p:cNvSpPr>
                <a:spLocks/>
              </p:cNvSpPr>
              <p:nvPr/>
            </p:nvSpPr>
            <p:spPr bwMode="ltGray">
              <a:xfrm rot="-5400000">
                <a:off x="664" y="1733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3" name="Freeform 9"/>
              <p:cNvSpPr>
                <a:spLocks/>
              </p:cNvSpPr>
              <p:nvPr/>
            </p:nvSpPr>
            <p:spPr bwMode="ltGray">
              <a:xfrm rot="-5400000">
                <a:off x="442" y="1699"/>
                <a:ext cx="624" cy="36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4" name="Freeform 10"/>
              <p:cNvSpPr>
                <a:spLocks/>
              </p:cNvSpPr>
              <p:nvPr/>
            </p:nvSpPr>
            <p:spPr bwMode="ltGray">
              <a:xfrm rot="-5400000">
                <a:off x="156" y="1726"/>
                <a:ext cx="632" cy="315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5" name="Freeform 11"/>
              <p:cNvSpPr>
                <a:spLocks/>
              </p:cNvSpPr>
              <p:nvPr/>
            </p:nvSpPr>
            <p:spPr bwMode="ltGray">
              <a:xfrm rot="-5400000">
                <a:off x="3211" y="1664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bg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6" name="Freeform 12"/>
              <p:cNvSpPr>
                <a:spLocks/>
              </p:cNvSpPr>
              <p:nvPr/>
            </p:nvSpPr>
            <p:spPr bwMode="ltGray">
              <a:xfrm rot="-5400000">
                <a:off x="2870" y="1664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7" name="Freeform 13"/>
              <p:cNvSpPr>
                <a:spLocks/>
              </p:cNvSpPr>
              <p:nvPr/>
            </p:nvSpPr>
            <p:spPr bwMode="ltGray">
              <a:xfrm rot="-5400000">
                <a:off x="1830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8" name="Freeform 14"/>
              <p:cNvSpPr>
                <a:spLocks/>
              </p:cNvSpPr>
              <p:nvPr/>
            </p:nvSpPr>
            <p:spPr bwMode="ltGray">
              <a:xfrm rot="-5400000">
                <a:off x="2551" y="1728"/>
                <a:ext cx="624" cy="294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520" y="317"/>
                      <a:pt x="624" y="272"/>
                    </a:cubicBezTo>
                    <a:lnTo>
                      <a:pt x="624" y="0"/>
                    </a:lnTo>
                    <a:cubicBezTo>
                      <a:pt x="240" y="42"/>
                      <a:pt x="130" y="0"/>
                      <a:pt x="0" y="0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19" name="Freeform 15"/>
              <p:cNvSpPr>
                <a:spLocks/>
              </p:cNvSpPr>
              <p:nvPr/>
            </p:nvSpPr>
            <p:spPr bwMode="ltGray">
              <a:xfrm rot="-5400000">
                <a:off x="2330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0" name="Freeform 16"/>
              <p:cNvSpPr>
                <a:spLocks/>
              </p:cNvSpPr>
              <p:nvPr/>
            </p:nvSpPr>
            <p:spPr bwMode="ltGray">
              <a:xfrm rot="-5400000">
                <a:off x="2043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1" name="Freeform 17"/>
              <p:cNvSpPr>
                <a:spLocks/>
              </p:cNvSpPr>
              <p:nvPr/>
            </p:nvSpPr>
            <p:spPr bwMode="ltGray">
              <a:xfrm rot="-5400000">
                <a:off x="4077" y="1669"/>
                <a:ext cx="624" cy="42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432" y="224"/>
                      <a:pt x="520" y="317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2" name="Freeform 18"/>
              <p:cNvSpPr>
                <a:spLocks/>
              </p:cNvSpPr>
              <p:nvPr/>
            </p:nvSpPr>
            <p:spPr bwMode="ltGray">
              <a:xfrm rot="-5400000">
                <a:off x="3736" y="1669"/>
                <a:ext cx="624" cy="422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317">
                    <a:moveTo>
                      <a:pt x="0" y="0"/>
                    </a:moveTo>
                    <a:lnTo>
                      <a:pt x="0" y="272"/>
                    </a:lnTo>
                    <a:cubicBezTo>
                      <a:pt x="104" y="317"/>
                      <a:pt x="432" y="240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3" name="Freeform 19"/>
              <p:cNvSpPr>
                <a:spLocks/>
              </p:cNvSpPr>
              <p:nvPr/>
            </p:nvSpPr>
            <p:spPr bwMode="ltGray">
              <a:xfrm rot="-5400000">
                <a:off x="4584" y="1747"/>
                <a:ext cx="624" cy="255"/>
              </a:xfrm>
              <a:custGeom>
                <a:avLst/>
                <a:gdLst/>
                <a:ahLst/>
                <a:cxnLst>
                  <a:cxn ang="0">
                    <a:pos x="0" y="53"/>
                  </a:cxn>
                  <a:cxn ang="0">
                    <a:pos x="0" y="325"/>
                  </a:cxn>
                  <a:cxn ang="0">
                    <a:pos x="624" y="325"/>
                  </a:cxn>
                  <a:cxn ang="0">
                    <a:pos x="624" y="53"/>
                  </a:cxn>
                  <a:cxn ang="0">
                    <a:pos x="384" y="8"/>
                  </a:cxn>
                  <a:cxn ang="0">
                    <a:pos x="0" y="53"/>
                  </a:cxn>
                </a:cxnLst>
                <a:rect l="0" t="0" r="r" b="b"/>
                <a:pathLst>
                  <a:path w="624" h="370">
                    <a:moveTo>
                      <a:pt x="0" y="53"/>
                    </a:moveTo>
                    <a:lnTo>
                      <a:pt x="0" y="325"/>
                    </a:lnTo>
                    <a:cubicBezTo>
                      <a:pt x="104" y="370"/>
                      <a:pt x="520" y="370"/>
                      <a:pt x="624" y="325"/>
                    </a:cubicBezTo>
                    <a:lnTo>
                      <a:pt x="624" y="53"/>
                    </a:lnTo>
                    <a:cubicBezTo>
                      <a:pt x="584" y="0"/>
                      <a:pt x="488" y="8"/>
                      <a:pt x="384" y="8"/>
                    </a:cubicBezTo>
                    <a:cubicBezTo>
                      <a:pt x="280" y="8"/>
                      <a:pt x="80" y="44"/>
                      <a:pt x="0" y="53"/>
                    </a:cubicBezTo>
                    <a:close/>
                  </a:path>
                </a:pathLst>
              </a:custGeom>
              <a:solidFill>
                <a:schemeClr val="folHlink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4" name="Freeform 20"/>
              <p:cNvSpPr>
                <a:spLocks/>
              </p:cNvSpPr>
              <p:nvPr/>
            </p:nvSpPr>
            <p:spPr bwMode="ltGray">
              <a:xfrm>
                <a:off x="5469" y="1562"/>
                <a:ext cx="291" cy="625"/>
              </a:xfrm>
              <a:custGeom>
                <a:avLst/>
                <a:gdLst/>
                <a:ahLst/>
                <a:cxnLst>
                  <a:cxn ang="0">
                    <a:pos x="0" y="624"/>
                  </a:cxn>
                  <a:cxn ang="0">
                    <a:pos x="291" y="625"/>
                  </a:cxn>
                  <a:cxn ang="0">
                    <a:pos x="291" y="6"/>
                  </a:cxn>
                  <a:cxn ang="0">
                    <a:pos x="0" y="0"/>
                  </a:cxn>
                  <a:cxn ang="0">
                    <a:pos x="0" y="624"/>
                  </a:cxn>
                </a:cxnLst>
                <a:rect l="0" t="0" r="r" b="b"/>
                <a:pathLst>
                  <a:path w="291" h="625">
                    <a:moveTo>
                      <a:pt x="0" y="624"/>
                    </a:moveTo>
                    <a:lnTo>
                      <a:pt x="291" y="625"/>
                    </a:lnTo>
                    <a:lnTo>
                      <a:pt x="291" y="6"/>
                    </a:lnTo>
                    <a:lnTo>
                      <a:pt x="0" y="0"/>
                    </a:lnTo>
                    <a:cubicBezTo>
                      <a:pt x="39" y="384"/>
                      <a:pt x="0" y="494"/>
                      <a:pt x="0" y="624"/>
                    </a:cubicBezTo>
                    <a:close/>
                  </a:path>
                </a:pathLst>
              </a:custGeom>
              <a:solidFill>
                <a:schemeClr val="tx1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5" name="Freeform 21"/>
              <p:cNvSpPr>
                <a:spLocks/>
              </p:cNvSpPr>
              <p:nvPr/>
            </p:nvSpPr>
            <p:spPr bwMode="ltGray">
              <a:xfrm rot="-5400000">
                <a:off x="5084" y="1694"/>
                <a:ext cx="624" cy="361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272"/>
                  </a:cxn>
                  <a:cxn ang="0">
                    <a:pos x="240" y="240"/>
                  </a:cxn>
                  <a:cxn ang="0">
                    <a:pos x="624" y="272"/>
                  </a:cxn>
                  <a:cxn ang="0">
                    <a:pos x="624" y="0"/>
                  </a:cxn>
                  <a:cxn ang="0">
                    <a:pos x="0" y="0"/>
                  </a:cxn>
                </a:cxnLst>
                <a:rect l="0" t="0" r="r" b="b"/>
                <a:pathLst>
                  <a:path w="624" h="272">
                    <a:moveTo>
                      <a:pt x="0" y="0"/>
                    </a:moveTo>
                    <a:cubicBezTo>
                      <a:pt x="0" y="0"/>
                      <a:pt x="0" y="272"/>
                      <a:pt x="0" y="272"/>
                    </a:cubicBezTo>
                    <a:cubicBezTo>
                      <a:pt x="96" y="240"/>
                      <a:pt x="136" y="240"/>
                      <a:pt x="240" y="240"/>
                    </a:cubicBezTo>
                    <a:cubicBezTo>
                      <a:pt x="344" y="240"/>
                      <a:pt x="528" y="272"/>
                      <a:pt x="624" y="272"/>
                    </a:cubicBezTo>
                    <a:lnTo>
                      <a:pt x="624" y="0"/>
                    </a:lnTo>
                    <a:lnTo>
                      <a:pt x="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1526" name="Freeform 22"/>
              <p:cNvSpPr>
                <a:spLocks/>
              </p:cNvSpPr>
              <p:nvPr/>
            </p:nvSpPr>
            <p:spPr bwMode="ltGray">
              <a:xfrm rot="-5400000">
                <a:off x="4797" y="1721"/>
                <a:ext cx="632" cy="316"/>
              </a:xfrm>
              <a:custGeom>
                <a:avLst/>
                <a:gdLst/>
                <a:ahLst/>
                <a:cxnLst>
                  <a:cxn ang="0">
                    <a:pos x="8" y="45"/>
                  </a:cxn>
                  <a:cxn ang="0">
                    <a:pos x="8" y="317"/>
                  </a:cxn>
                  <a:cxn ang="0">
                    <a:pos x="248" y="317"/>
                  </a:cxn>
                  <a:cxn ang="0">
                    <a:pos x="632" y="317"/>
                  </a:cxn>
                  <a:cxn ang="0">
                    <a:pos x="632" y="45"/>
                  </a:cxn>
                  <a:cxn ang="0">
                    <a:pos x="104" y="45"/>
                  </a:cxn>
                  <a:cxn ang="0">
                    <a:pos x="8" y="45"/>
                  </a:cxn>
                </a:cxnLst>
                <a:rect l="0" t="0" r="r" b="b"/>
                <a:pathLst>
                  <a:path w="632" h="362">
                    <a:moveTo>
                      <a:pt x="8" y="45"/>
                    </a:moveTo>
                    <a:lnTo>
                      <a:pt x="8" y="317"/>
                    </a:lnTo>
                    <a:cubicBezTo>
                      <a:pt x="48" y="362"/>
                      <a:pt x="144" y="317"/>
                      <a:pt x="248" y="317"/>
                    </a:cubicBezTo>
                    <a:cubicBezTo>
                      <a:pt x="352" y="317"/>
                      <a:pt x="568" y="362"/>
                      <a:pt x="632" y="317"/>
                    </a:cubicBezTo>
                    <a:lnTo>
                      <a:pt x="632" y="45"/>
                    </a:lnTo>
                    <a:cubicBezTo>
                      <a:pt x="544" y="0"/>
                      <a:pt x="208" y="45"/>
                      <a:pt x="104" y="45"/>
                    </a:cubicBezTo>
                    <a:cubicBezTo>
                      <a:pt x="0" y="45"/>
                      <a:pt x="28" y="45"/>
                      <a:pt x="8" y="45"/>
                    </a:cubicBezTo>
                    <a:close/>
                  </a:path>
                </a:pathLst>
              </a:custGeom>
              <a:solidFill>
                <a:schemeClr val="tx2"/>
              </a:solidFill>
              <a:ln w="9525">
                <a:noFill/>
                <a:round/>
                <a:headEnd/>
                <a:tailEnd/>
              </a:ln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1527" name="Freeform 23"/>
            <p:cNvSpPr>
              <a:spLocks/>
            </p:cNvSpPr>
            <p:nvPr/>
          </p:nvSpPr>
          <p:spPr bwMode="ltGray">
            <a:xfrm rot="16200000" flipH="1">
              <a:off x="-1954" y="1951"/>
              <a:ext cx="4320" cy="412"/>
            </a:xfrm>
            <a:custGeom>
              <a:avLst/>
              <a:gdLst/>
              <a:ahLst/>
              <a:cxnLst>
                <a:cxn ang="0">
                  <a:pos x="0" y="196"/>
                </a:cxn>
                <a:cxn ang="0">
                  <a:pos x="5762" y="188"/>
                </a:cxn>
                <a:cxn ang="0">
                  <a:pos x="5762" y="4"/>
                </a:cxn>
                <a:cxn ang="0">
                  <a:pos x="0" y="0"/>
                </a:cxn>
                <a:cxn ang="0">
                  <a:pos x="0" y="196"/>
                </a:cxn>
              </a:cxnLst>
              <a:rect l="0" t="0" r="r" b="b"/>
              <a:pathLst>
                <a:path w="5762" h="385">
                  <a:moveTo>
                    <a:pt x="0" y="196"/>
                  </a:moveTo>
                  <a:cubicBezTo>
                    <a:pt x="1667" y="385"/>
                    <a:pt x="2275" y="93"/>
                    <a:pt x="5762" y="188"/>
                  </a:cubicBezTo>
                  <a:lnTo>
                    <a:pt x="5762" y="4"/>
                  </a:lnTo>
                  <a:lnTo>
                    <a:pt x="0" y="0"/>
                  </a:lnTo>
                  <a:lnTo>
                    <a:pt x="0" y="19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rgbClr val="767676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1528" name="Freeform 24"/>
            <p:cNvSpPr>
              <a:spLocks/>
            </p:cNvSpPr>
            <p:nvPr/>
          </p:nvSpPr>
          <p:spPr bwMode="ltGray">
            <a:xfrm rot="16200000" flipH="1">
              <a:off x="-1584" y="2062"/>
              <a:ext cx="4319" cy="189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5761" y="0"/>
                </a:cxn>
                <a:cxn ang="0">
                  <a:pos x="5761" y="189"/>
                </a:cxn>
                <a:cxn ang="0">
                  <a:pos x="1" y="189"/>
                </a:cxn>
                <a:cxn ang="0">
                  <a:pos x="0" y="28"/>
                </a:cxn>
              </a:cxnLst>
              <a:rect l="0" t="0" r="r" b="b"/>
              <a:pathLst>
                <a:path w="5761" h="189">
                  <a:moveTo>
                    <a:pt x="0" y="28"/>
                  </a:moveTo>
                  <a:cubicBezTo>
                    <a:pt x="961" y="0"/>
                    <a:pt x="4971" y="161"/>
                    <a:pt x="5761" y="0"/>
                  </a:cubicBezTo>
                  <a:lnTo>
                    <a:pt x="5761" y="189"/>
                  </a:lnTo>
                  <a:lnTo>
                    <a:pt x="1" y="189"/>
                  </a:lnTo>
                  <a:lnTo>
                    <a:pt x="0" y="28"/>
                  </a:lnTo>
                  <a:close/>
                </a:path>
              </a:pathLst>
            </a:custGeom>
            <a:gradFill rotWithShape="0">
              <a:gsLst>
                <a:gs pos="0">
                  <a:srgbClr val="767676"/>
                </a:gs>
                <a:gs pos="100000">
                  <a:schemeClr val="bg1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1529" name="Rectangle 25"/>
          <p:cNvSpPr>
            <a:spLocks noGrp="1" noChangeArrowheads="1"/>
          </p:cNvSpPr>
          <p:nvPr>
            <p:ph type="title"/>
          </p:nvPr>
        </p:nvSpPr>
        <p:spPr bwMode="auto">
          <a:xfrm>
            <a:off x="1173163" y="4572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1530" name="Rectangle 2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173163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21531" name="Rectangle 27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173163" y="626586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532" name="Rectangle 28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814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21533" name="Rectangle 29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latin typeface="+mn-lt"/>
              </a:defRPr>
            </a:lvl1pPr>
          </a:lstStyle>
          <a:p>
            <a:fld id="{A0AFE8B8-274A-4895-AE06-A30C0B26A29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69" r:id="rId2"/>
    <p:sldLayoutId id="2147483670" r:id="rId3"/>
    <p:sldLayoutId id="2147483671" r:id="rId4"/>
    <p:sldLayoutId id="2147483672" r:id="rId5"/>
    <p:sldLayoutId id="2147483673" r:id="rId6"/>
    <p:sldLayoutId id="2147483674" r:id="rId7"/>
    <p:sldLayoutId id="2147483675" r:id="rId8"/>
    <p:sldLayoutId id="2147483676" r:id="rId9"/>
    <p:sldLayoutId id="2147483677" r:id="rId10"/>
    <p:sldLayoutId id="2147483678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80000"/>
        <a:buFont typeface="Wingdings" pitchFamily="2" charset="2"/>
        <a:buChar char="n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hlink"/>
            </a:gs>
            <a:gs pos="100000">
              <a:srgbClr val="6666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72298"/>
            <a:ext cx="8793163" cy="1608902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4800" dirty="0">
                <a:latin typeface="Tabitha" pitchFamily="2" charset="0"/>
              </a:rPr>
              <a:t> </a:t>
            </a:r>
            <a:r>
              <a:rPr lang="en-US" sz="5400" b="1" dirty="0">
                <a:solidFill>
                  <a:schemeClr val="tx2"/>
                </a:solidFill>
                <a:latin typeface="Tempus Sans ITC" pitchFamily="82" charset="0"/>
              </a:rPr>
              <a:t>The Importance of Choosing Our Friends Wisely</a:t>
            </a:r>
            <a:endParaRPr lang="en-US" sz="4800" b="1" dirty="0">
              <a:solidFill>
                <a:schemeClr val="tx2"/>
              </a:solidFill>
              <a:latin typeface="Tempus Sans ITC" pitchFamily="82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3124200"/>
            <a:ext cx="9144000" cy="3505200"/>
          </a:xfrm>
          <a:prstGeom prst="rect">
            <a:avLst/>
          </a:prstGeom>
          <a:solidFill>
            <a:schemeClr val="bg1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3429000"/>
            <a:ext cx="8564563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465138" lvl="0" indent="-465138">
              <a:buFont typeface="+mj-lt"/>
              <a:buAutoNum type="romanUcPeriod"/>
            </a:pPr>
            <a:r>
              <a:rPr lang="en-US" sz="3600" b="1" dirty="0">
                <a:latin typeface="+mn-lt"/>
              </a:rPr>
              <a:t>The BASIS of their friendship</a:t>
            </a:r>
            <a:r>
              <a:rPr lang="en-US" sz="3600" b="1" dirty="0" smtClean="0">
                <a:latin typeface="+mn-lt"/>
              </a:rPr>
              <a:t>—  faith </a:t>
            </a:r>
            <a:r>
              <a:rPr lang="en-US" sz="3600" b="1" dirty="0">
                <a:latin typeface="+mn-lt"/>
              </a:rPr>
              <a:t>in God.</a:t>
            </a:r>
            <a:endParaRPr lang="en-US" b="1" dirty="0">
              <a:latin typeface="+mn-lt"/>
            </a:endParaRPr>
          </a:p>
          <a:p>
            <a:pPr marL="798513" lvl="1" indent="-341313">
              <a:buFont typeface="Wingdings" pitchFamily="2" charset="2"/>
              <a:buChar char="§"/>
            </a:pPr>
            <a:r>
              <a:rPr lang="en-US" sz="3200" b="1" dirty="0">
                <a:latin typeface="+mn-lt"/>
              </a:rPr>
              <a:t>1 Samuel 14:6-10</a:t>
            </a:r>
            <a:r>
              <a:rPr lang="en-US" sz="3200" dirty="0">
                <a:latin typeface="+mn-lt"/>
              </a:rPr>
              <a:t> </a:t>
            </a:r>
            <a:r>
              <a:rPr lang="en-US" sz="3200" dirty="0" smtClean="0">
                <a:latin typeface="+mn-lt"/>
              </a:rPr>
              <a:t>– Jonathan’s </a:t>
            </a:r>
            <a:r>
              <a:rPr lang="en-US" sz="3200" dirty="0">
                <a:latin typeface="+mn-lt"/>
              </a:rPr>
              <a:t>faith in </a:t>
            </a:r>
            <a:r>
              <a:rPr lang="en-US" sz="3200" dirty="0" smtClean="0">
                <a:latin typeface="+mn-lt"/>
              </a:rPr>
              <a:t>God. </a:t>
            </a:r>
            <a:endParaRPr lang="en-US" sz="1800" dirty="0">
              <a:latin typeface="+mn-lt"/>
            </a:endParaRPr>
          </a:p>
          <a:p>
            <a:pPr marL="798513" lvl="1" indent="-341313">
              <a:buFont typeface="Wingdings" pitchFamily="2" charset="2"/>
              <a:buChar char="§"/>
            </a:pPr>
            <a:r>
              <a:rPr lang="en-US" sz="3200" b="1" dirty="0">
                <a:latin typeface="+mn-lt"/>
              </a:rPr>
              <a:t>1 Samuel 17:34-37</a:t>
            </a:r>
            <a:r>
              <a:rPr lang="en-US" sz="3200" dirty="0">
                <a:latin typeface="+mn-lt"/>
              </a:rPr>
              <a:t>– David’s faith in </a:t>
            </a:r>
            <a:r>
              <a:rPr lang="en-US" sz="3200" dirty="0" smtClean="0">
                <a:latin typeface="+mn-lt"/>
              </a:rPr>
              <a:t>God.  </a:t>
            </a:r>
            <a:endParaRPr lang="en-US" sz="1800" dirty="0">
              <a:latin typeface="+mn-lt"/>
            </a:endParaRPr>
          </a:p>
        </p:txBody>
      </p:sp>
    </p:spTree>
  </p:cSld>
  <p:clrMapOvr>
    <a:masterClrMapping/>
  </p:clrMapOvr>
  <p:transition spd="slow">
    <p:zoom/>
    <p:sndAc>
      <p:stSnd>
        <p:snd r:embed="rId2" name="viol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hlink"/>
            </a:gs>
            <a:gs pos="100000">
              <a:srgbClr val="6666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72298"/>
            <a:ext cx="8793163" cy="1608902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4800" dirty="0">
                <a:latin typeface="Tabitha" pitchFamily="2" charset="0"/>
              </a:rPr>
              <a:t> </a:t>
            </a:r>
            <a:r>
              <a:rPr lang="en-US" sz="5400" b="1" dirty="0">
                <a:solidFill>
                  <a:schemeClr val="tx2"/>
                </a:solidFill>
                <a:latin typeface="Tempus Sans ITC" pitchFamily="82" charset="0"/>
              </a:rPr>
              <a:t>The Importance of Choosing Our Friends Wisely</a:t>
            </a:r>
            <a:endParaRPr lang="en-US" sz="4800" b="1" dirty="0">
              <a:solidFill>
                <a:schemeClr val="tx2"/>
              </a:solidFill>
              <a:latin typeface="Tempus Sans ITC" pitchFamily="82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3124200"/>
            <a:ext cx="9144000" cy="3505200"/>
          </a:xfrm>
          <a:prstGeom prst="rect">
            <a:avLst/>
          </a:prstGeom>
          <a:solidFill>
            <a:schemeClr val="bg1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3276600"/>
            <a:ext cx="856456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9113" lvl="0" indent="-519113">
              <a:buFont typeface="+mj-lt"/>
              <a:buAutoNum type="romanUcPeriod" startAt="2"/>
            </a:pPr>
            <a:r>
              <a:rPr lang="en-US" sz="3600" b="1" spc="-100" dirty="0" smtClean="0">
                <a:latin typeface="+mn-lt"/>
              </a:rPr>
              <a:t>The BACKBONE of their friendship— making mature decisions. </a:t>
            </a:r>
          </a:p>
          <a:p>
            <a:pPr marL="922338" lvl="1" indent="-465138">
              <a:buFont typeface="Wingdings" pitchFamily="2" charset="2"/>
              <a:buChar char="§"/>
            </a:pPr>
            <a:r>
              <a:rPr lang="en-US" sz="3200" b="1" dirty="0" smtClean="0">
                <a:latin typeface="+mn-lt"/>
              </a:rPr>
              <a:t>1 Sam 18:5, 14—“David behaved himself wisely in all his ways.” </a:t>
            </a:r>
          </a:p>
          <a:p>
            <a:pPr marL="922338" lvl="1" indent="-465138">
              <a:buFont typeface="Wingdings" pitchFamily="2" charset="2"/>
              <a:buChar char="§"/>
            </a:pPr>
            <a:r>
              <a:rPr lang="en-US" sz="3200" b="1" dirty="0" smtClean="0">
                <a:latin typeface="+mn-lt"/>
              </a:rPr>
              <a:t>1 Samuel 19:1-7—Jonathan intercedes for David.</a:t>
            </a:r>
          </a:p>
        </p:txBody>
      </p:sp>
    </p:spTree>
  </p:cSld>
  <p:clrMapOvr>
    <a:masterClrMapping/>
  </p:clrMapOvr>
  <p:transition spd="slow">
    <p:fade/>
    <p:sndAc>
      <p:stSnd>
        <p:snd r:embed="rId2" name="viol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hlink"/>
            </a:gs>
            <a:gs pos="100000">
              <a:srgbClr val="6666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72298"/>
            <a:ext cx="8793163" cy="1608902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4800" dirty="0">
                <a:latin typeface="Tabitha" pitchFamily="2" charset="0"/>
              </a:rPr>
              <a:t> </a:t>
            </a:r>
            <a:r>
              <a:rPr lang="en-US" sz="5400" b="1" dirty="0">
                <a:solidFill>
                  <a:schemeClr val="tx2"/>
                </a:solidFill>
                <a:latin typeface="Tempus Sans ITC" pitchFamily="82" charset="0"/>
              </a:rPr>
              <a:t>The Importance of Choosing Our Friends Wisely</a:t>
            </a:r>
            <a:endParaRPr lang="en-US" sz="4800" b="1" dirty="0">
              <a:solidFill>
                <a:schemeClr val="tx2"/>
              </a:solidFill>
              <a:latin typeface="Tempus Sans ITC" pitchFamily="82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3124200"/>
            <a:ext cx="9144000" cy="3505200"/>
          </a:xfrm>
          <a:prstGeom prst="rect">
            <a:avLst/>
          </a:prstGeom>
          <a:solidFill>
            <a:schemeClr val="bg1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3276600"/>
            <a:ext cx="856456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519113" lvl="0" indent="-519113">
              <a:buFont typeface="+mj-lt"/>
              <a:buAutoNum type="romanUcPeriod" startAt="2"/>
            </a:pPr>
            <a:r>
              <a:rPr lang="en-US" sz="3600" b="1" spc="-100" dirty="0" smtClean="0">
                <a:latin typeface="+mn-lt"/>
              </a:rPr>
              <a:t>The BACKBONE of their friendship— making mature decisions. </a:t>
            </a:r>
          </a:p>
          <a:p>
            <a:pPr marL="922338" lvl="1" indent="-465138">
              <a:buFont typeface="Wingdings" pitchFamily="2" charset="2"/>
              <a:buChar char="§"/>
            </a:pPr>
            <a:r>
              <a:rPr lang="en-US" sz="3200" b="1" dirty="0" smtClean="0">
                <a:latin typeface="+mn-lt"/>
              </a:rPr>
              <a:t>1 Samuel 20:18-23, 30-34—Jonathan saves David's life. </a:t>
            </a:r>
          </a:p>
          <a:p>
            <a:pPr marL="922338" lvl="1" indent="-465138">
              <a:buFont typeface="Wingdings" pitchFamily="2" charset="2"/>
              <a:buChar char="§"/>
            </a:pPr>
            <a:r>
              <a:rPr lang="en-US" sz="3200" b="1" dirty="0" smtClean="0">
                <a:latin typeface="+mn-lt"/>
              </a:rPr>
              <a:t>1 Sam 23:16-18—Jonathan recognizes David’s future as king. </a:t>
            </a:r>
          </a:p>
        </p:txBody>
      </p:sp>
    </p:spTree>
  </p:cSld>
  <p:clrMapOvr>
    <a:masterClrMapping/>
  </p:clrMapOvr>
  <p:transition spd="slow">
    <p:fade/>
    <p:sndAc>
      <p:stSnd>
        <p:snd r:embed="rId2" name="viol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hlink"/>
            </a:gs>
            <a:gs pos="100000">
              <a:srgbClr val="6666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72298"/>
            <a:ext cx="8793163" cy="1608902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4800" dirty="0">
                <a:latin typeface="Tabitha" pitchFamily="2" charset="0"/>
              </a:rPr>
              <a:t> </a:t>
            </a:r>
            <a:r>
              <a:rPr lang="en-US" sz="5400" b="1" dirty="0">
                <a:solidFill>
                  <a:schemeClr val="tx2"/>
                </a:solidFill>
                <a:latin typeface="Tempus Sans ITC" pitchFamily="82" charset="0"/>
              </a:rPr>
              <a:t>The Importance of Choosing Our Friends Wisely</a:t>
            </a:r>
            <a:endParaRPr lang="en-US" sz="4800" b="1" dirty="0">
              <a:solidFill>
                <a:schemeClr val="tx2"/>
              </a:solidFill>
              <a:latin typeface="Tempus Sans ITC" pitchFamily="82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3124200"/>
            <a:ext cx="9144000" cy="3505200"/>
          </a:xfrm>
          <a:prstGeom prst="rect">
            <a:avLst/>
          </a:prstGeom>
          <a:solidFill>
            <a:schemeClr val="bg1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3276600"/>
            <a:ext cx="856456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627063" lvl="0" indent="-627063">
              <a:buFont typeface="+mj-lt"/>
              <a:buAutoNum type="romanUcPeriod" startAt="3"/>
            </a:pPr>
            <a:r>
              <a:rPr lang="en-US" sz="3600" b="1" spc="-100" dirty="0" smtClean="0">
                <a:latin typeface="+mn-lt"/>
              </a:rPr>
              <a:t>The BENEFICIARY of their friendship –</a:t>
            </a:r>
            <a:r>
              <a:rPr lang="en-US" sz="3600" b="1" spc="-100" dirty="0" err="1" smtClean="0">
                <a:latin typeface="+mn-lt"/>
              </a:rPr>
              <a:t>Mephibosheth</a:t>
            </a:r>
            <a:r>
              <a:rPr lang="en-US" sz="3600" b="1" spc="-100" dirty="0" smtClean="0">
                <a:latin typeface="+mn-lt"/>
              </a:rPr>
              <a:t>. </a:t>
            </a:r>
          </a:p>
          <a:p>
            <a:pPr marL="922338" lvl="1" indent="-465138">
              <a:buFont typeface="Wingdings" pitchFamily="2" charset="2"/>
              <a:buChar char="§"/>
            </a:pPr>
            <a:r>
              <a:rPr lang="en-US" sz="3200" b="1" dirty="0" smtClean="0">
                <a:latin typeface="+mn-lt"/>
              </a:rPr>
              <a:t>1 Samuel 20:12-17—Jonathan and David make a covenant. </a:t>
            </a:r>
          </a:p>
          <a:p>
            <a:pPr marL="922338" lvl="1" indent="-465138">
              <a:buFont typeface="Wingdings" pitchFamily="2" charset="2"/>
              <a:buChar char="§"/>
            </a:pPr>
            <a:r>
              <a:rPr lang="en-US" sz="3200" b="1" dirty="0" smtClean="0">
                <a:latin typeface="+mn-lt"/>
              </a:rPr>
              <a:t>2 Samuel 9:1-7—David honors his covenant with Jonathan (2 Sam. 21:7).</a:t>
            </a:r>
          </a:p>
        </p:txBody>
      </p:sp>
    </p:spTree>
  </p:cSld>
  <p:clrMapOvr>
    <a:masterClrMapping/>
  </p:clrMapOvr>
  <p:transition spd="slow">
    <p:fade/>
    <p:sndAc>
      <p:stSnd>
        <p:snd r:embed="rId2" name="viol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hlink"/>
            </a:gs>
            <a:gs pos="100000">
              <a:srgbClr val="6666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72298"/>
            <a:ext cx="8793163" cy="1608902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4800" dirty="0">
                <a:latin typeface="Tabitha" pitchFamily="2" charset="0"/>
              </a:rPr>
              <a:t> </a:t>
            </a:r>
            <a:r>
              <a:rPr lang="en-US" sz="5400" b="1" dirty="0">
                <a:solidFill>
                  <a:schemeClr val="tx2"/>
                </a:solidFill>
                <a:latin typeface="Tempus Sans ITC" pitchFamily="82" charset="0"/>
              </a:rPr>
              <a:t>The Importance of Choosing Our Friends Wisely</a:t>
            </a:r>
            <a:endParaRPr lang="en-US" sz="4800" b="1" dirty="0">
              <a:solidFill>
                <a:schemeClr val="tx2"/>
              </a:solidFill>
              <a:latin typeface="Tempus Sans ITC" pitchFamily="82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3124200"/>
            <a:ext cx="9144000" cy="3505200"/>
          </a:xfrm>
          <a:prstGeom prst="rect">
            <a:avLst/>
          </a:prstGeom>
          <a:solidFill>
            <a:schemeClr val="bg1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3276600"/>
            <a:ext cx="8564563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57250" lvl="0" indent="-857250">
              <a:buFont typeface="+mj-lt"/>
              <a:buAutoNum type="romanUcPeriod" startAt="4"/>
            </a:pPr>
            <a:r>
              <a:rPr lang="en-US" sz="3600" b="1" spc="-100" dirty="0" smtClean="0">
                <a:latin typeface="+mn-lt"/>
              </a:rPr>
              <a:t>Jesus wants us to be His friend—he has done what He can to be ours. </a:t>
            </a:r>
          </a:p>
          <a:p>
            <a:pPr marL="922338" lvl="1" indent="-465138">
              <a:buFont typeface="Wingdings" pitchFamily="2" charset="2"/>
              <a:buChar char="§"/>
            </a:pPr>
            <a:r>
              <a:rPr lang="en-US" sz="3200" b="1" dirty="0" smtClean="0">
                <a:latin typeface="+mn-lt"/>
              </a:rPr>
              <a:t>Proverbs 17:17—a friend loves at all times. </a:t>
            </a:r>
          </a:p>
          <a:p>
            <a:pPr marL="922338" lvl="1" indent="-465138">
              <a:buFont typeface="Wingdings" pitchFamily="2" charset="2"/>
              <a:buChar char="§"/>
            </a:pPr>
            <a:r>
              <a:rPr lang="en-US" sz="3200" b="1" dirty="0" smtClean="0">
                <a:latin typeface="+mn-lt"/>
              </a:rPr>
              <a:t>Proverbs 18:24—a friend closer than a brother. </a:t>
            </a:r>
          </a:p>
        </p:txBody>
      </p:sp>
    </p:spTree>
  </p:cSld>
  <p:clrMapOvr>
    <a:masterClrMapping/>
  </p:clrMapOvr>
  <p:transition spd="slow">
    <p:fade/>
    <p:sndAc>
      <p:stSnd>
        <p:snd r:embed="rId2" name="viol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 shadeToTitle="1">
        <a:gradFill rotWithShape="0">
          <a:gsLst>
            <a:gs pos="0">
              <a:schemeClr val="hlink"/>
            </a:gs>
            <a:gs pos="100000">
              <a:srgbClr val="6666FF"/>
            </a:gs>
          </a:gsLst>
          <a:path path="shap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372298"/>
            <a:ext cx="8793163" cy="1608902"/>
          </a:xfrm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4800" dirty="0">
                <a:latin typeface="Tabitha" pitchFamily="2" charset="0"/>
              </a:rPr>
              <a:t> </a:t>
            </a:r>
            <a:r>
              <a:rPr lang="en-US" sz="5400" b="1" dirty="0">
                <a:solidFill>
                  <a:schemeClr val="tx2"/>
                </a:solidFill>
                <a:latin typeface="Tempus Sans ITC" pitchFamily="82" charset="0"/>
              </a:rPr>
              <a:t>The Importance of Choosing Our Friends Wisely</a:t>
            </a:r>
            <a:endParaRPr lang="en-US" sz="4800" b="1" dirty="0">
              <a:solidFill>
                <a:schemeClr val="tx2"/>
              </a:solidFill>
              <a:latin typeface="Tempus Sans ITC" pitchFamily="82" charset="0"/>
            </a:endParaRPr>
          </a:p>
        </p:txBody>
      </p:sp>
      <p:sp>
        <p:nvSpPr>
          <p:cNvPr id="8" name="Rectangle 7"/>
          <p:cNvSpPr/>
          <p:nvPr/>
        </p:nvSpPr>
        <p:spPr bwMode="auto">
          <a:xfrm>
            <a:off x="0" y="3124200"/>
            <a:ext cx="9144000" cy="3505200"/>
          </a:xfrm>
          <a:prstGeom prst="rect">
            <a:avLst/>
          </a:prstGeom>
          <a:solidFill>
            <a:schemeClr val="bg1"/>
          </a:solidFill>
          <a:ln w="12700" cap="sq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non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381000" y="3276600"/>
            <a:ext cx="87630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857250" lvl="0" indent="-857250">
              <a:buFont typeface="+mj-lt"/>
              <a:buAutoNum type="romanUcPeriod" startAt="4"/>
            </a:pPr>
            <a:r>
              <a:rPr lang="en-US" sz="3600" b="1" spc="-100" dirty="0" smtClean="0">
                <a:latin typeface="+mn-lt"/>
              </a:rPr>
              <a:t>Jesus wants us to be His friend—he has done what He can to be ours. </a:t>
            </a:r>
          </a:p>
          <a:p>
            <a:pPr marL="922338" lvl="1" indent="-465138">
              <a:buFont typeface="Wingdings" pitchFamily="2" charset="2"/>
              <a:buChar char="§"/>
            </a:pPr>
            <a:r>
              <a:rPr lang="en-US" sz="3200" b="1" dirty="0" smtClean="0">
                <a:latin typeface="+mn-lt"/>
              </a:rPr>
              <a:t>Abraham was called a friend of God </a:t>
            </a:r>
            <a:r>
              <a:rPr lang="en-US" sz="3200" b="1" dirty="0"/>
              <a:t>– </a:t>
            </a:r>
            <a:r>
              <a:rPr lang="en-US" sz="3200" b="1" dirty="0" smtClean="0">
                <a:latin typeface="+mn-lt"/>
              </a:rPr>
              <a:t>James 2:20-24 </a:t>
            </a:r>
          </a:p>
          <a:p>
            <a:pPr marL="922338" lvl="1" indent="-465138">
              <a:buFont typeface="Wingdings" pitchFamily="2" charset="2"/>
              <a:buChar char="§"/>
            </a:pPr>
            <a:r>
              <a:rPr lang="en-US" sz="3200" b="1" dirty="0" smtClean="0">
                <a:latin typeface="+mn-lt"/>
              </a:rPr>
              <a:t>Friendship with Jesus – John 15:12-14 (Luke 6:46; Matthew 7:21-27). </a:t>
            </a:r>
          </a:p>
        </p:txBody>
      </p:sp>
    </p:spTree>
  </p:cSld>
  <p:clrMapOvr>
    <a:masterClrMapping/>
  </p:clrMapOvr>
  <p:transition spd="slow">
    <p:fade/>
    <p:sndAc>
      <p:stSnd>
        <p:snd r:embed="rId2" name="violin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ad`s Tie">
  <a:themeElements>
    <a:clrScheme name="Dad`s Tie 2">
      <a:dk1>
        <a:srgbClr val="000000"/>
      </a:dk1>
      <a:lt1>
        <a:srgbClr val="FFFFFF"/>
      </a:lt1>
      <a:dk2>
        <a:srgbClr val="003366"/>
      </a:dk2>
      <a:lt2>
        <a:srgbClr val="5490A8"/>
      </a:lt2>
      <a:accent1>
        <a:srgbClr val="0099CC"/>
      </a:accent1>
      <a:accent2>
        <a:srgbClr val="3366CC"/>
      </a:accent2>
      <a:accent3>
        <a:srgbClr val="FFFFFF"/>
      </a:accent3>
      <a:accent4>
        <a:srgbClr val="000000"/>
      </a:accent4>
      <a:accent5>
        <a:srgbClr val="AACAE2"/>
      </a:accent5>
      <a:accent6>
        <a:srgbClr val="2D5CB9"/>
      </a:accent6>
      <a:hlink>
        <a:srgbClr val="99CCFF"/>
      </a:hlink>
      <a:folHlink>
        <a:srgbClr val="E1E1B7"/>
      </a:folHlink>
    </a:clrScheme>
    <a:fontScheme name="Dad`s Tie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ad`s Tie 1">
        <a:dk1>
          <a:srgbClr val="5490A8"/>
        </a:dk1>
        <a:lt1>
          <a:srgbClr val="DDDDDD"/>
        </a:lt1>
        <a:dk2>
          <a:srgbClr val="00172E"/>
        </a:dk2>
        <a:lt2>
          <a:srgbClr val="CCECFF"/>
        </a:lt2>
        <a:accent1>
          <a:srgbClr val="0099CC"/>
        </a:accent1>
        <a:accent2>
          <a:srgbClr val="3366CC"/>
        </a:accent2>
        <a:accent3>
          <a:srgbClr val="AAABAD"/>
        </a:accent3>
        <a:accent4>
          <a:srgbClr val="BDBDBD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ad`s Tie 2">
        <a:dk1>
          <a:srgbClr val="000000"/>
        </a:dk1>
        <a:lt1>
          <a:srgbClr val="FFFFFF"/>
        </a:lt1>
        <a:dk2>
          <a:srgbClr val="003366"/>
        </a:dk2>
        <a:lt2>
          <a:srgbClr val="5490A8"/>
        </a:lt2>
        <a:accent1>
          <a:srgbClr val="0099CC"/>
        </a:accent1>
        <a:accent2>
          <a:srgbClr val="3366CC"/>
        </a:accent2>
        <a:accent3>
          <a:srgbClr val="FFFFFF"/>
        </a:accent3>
        <a:accent4>
          <a:srgbClr val="000000"/>
        </a:accent4>
        <a:accent5>
          <a:srgbClr val="AACAE2"/>
        </a:accent5>
        <a:accent6>
          <a:srgbClr val="2D5CB9"/>
        </a:accent6>
        <a:hlink>
          <a:srgbClr val="99CCFF"/>
        </a:hlink>
        <a:folHlink>
          <a:srgbClr val="E1E1B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3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4">
        <a:dk1>
          <a:srgbClr val="000000"/>
        </a:dk1>
        <a:lt1>
          <a:srgbClr val="FFFFFF"/>
        </a:lt1>
        <a:dk2>
          <a:srgbClr val="666633"/>
        </a:dk2>
        <a:lt2>
          <a:srgbClr val="908A6C"/>
        </a:lt2>
        <a:accent1>
          <a:srgbClr val="808000"/>
        </a:accent1>
        <a:accent2>
          <a:srgbClr val="996633"/>
        </a:accent2>
        <a:accent3>
          <a:srgbClr val="FFFFFF"/>
        </a:accent3>
        <a:accent4>
          <a:srgbClr val="000000"/>
        </a:accent4>
        <a:accent5>
          <a:srgbClr val="C0C0AA"/>
        </a:accent5>
        <a:accent6>
          <a:srgbClr val="8A5C2D"/>
        </a:accent6>
        <a:hlink>
          <a:srgbClr val="CCCC00"/>
        </a:hlink>
        <a:folHlink>
          <a:srgbClr val="D6DE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5">
        <a:dk1>
          <a:srgbClr val="000000"/>
        </a:dk1>
        <a:lt1>
          <a:srgbClr val="FFFFFF"/>
        </a:lt1>
        <a:dk2>
          <a:srgbClr val="181848"/>
        </a:dk2>
        <a:lt2>
          <a:srgbClr val="656F97"/>
        </a:lt2>
        <a:accent1>
          <a:srgbClr val="6666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B8B8FF"/>
        </a:accent5>
        <a:accent6>
          <a:srgbClr val="2D2D8A"/>
        </a:accent6>
        <a:hlink>
          <a:srgbClr val="9A9ABC"/>
        </a:hlink>
        <a:folHlink>
          <a:srgbClr val="D2B6C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ad`s Tie 6">
        <a:dk1>
          <a:srgbClr val="CC0066"/>
        </a:dk1>
        <a:lt1>
          <a:srgbClr val="FFFFFF"/>
        </a:lt1>
        <a:dk2>
          <a:srgbClr val="000000"/>
        </a:dk2>
        <a:lt2>
          <a:srgbClr val="CC0099"/>
        </a:lt2>
        <a:accent1>
          <a:srgbClr val="FF9900"/>
        </a:accent1>
        <a:accent2>
          <a:srgbClr val="CC6600"/>
        </a:accent2>
        <a:accent3>
          <a:srgbClr val="AAAAAA"/>
        </a:accent3>
        <a:accent4>
          <a:srgbClr val="DADADA"/>
        </a:accent4>
        <a:accent5>
          <a:srgbClr val="FFCAAA"/>
        </a:accent5>
        <a:accent6>
          <a:srgbClr val="B95C00"/>
        </a:accent6>
        <a:hlink>
          <a:srgbClr val="009900"/>
        </a:hlink>
        <a:folHlink>
          <a:srgbClr val="A50021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Files\powerpoint2000\Templates\Presentation Designs\Dad`s Tie.pot</Template>
  <TotalTime>1292</TotalTime>
  <Words>238</Words>
  <Application>Microsoft Office PowerPoint</Application>
  <PresentationFormat>On-screen Show (4:3)</PresentationFormat>
  <Paragraphs>24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</vt:lpstr>
      <vt:lpstr>Tabitha</vt:lpstr>
      <vt:lpstr>Tempus Sans ITC</vt:lpstr>
      <vt:lpstr>Times New Roman</vt:lpstr>
      <vt:lpstr>Wingdings</vt:lpstr>
      <vt:lpstr>Dad`s Tie</vt:lpstr>
      <vt:lpstr> The Importance of Choosing Our Friends Wisely</vt:lpstr>
      <vt:lpstr> The Importance of Choosing Our Friends Wisely</vt:lpstr>
      <vt:lpstr> The Importance of Choosing Our Friends Wisely</vt:lpstr>
      <vt:lpstr> The Importance of Choosing Our Friends Wisely</vt:lpstr>
      <vt:lpstr> The Importance of Choosing Our Friends Wisely</vt:lpstr>
      <vt:lpstr> The Importance of Choosing Our Friends Wisely</vt:lpstr>
    </vt:vector>
  </TitlesOfParts>
  <Company>Jefferson County Schools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Friendship</dc:title>
  <dc:creator>Jefferson County Schools </dc:creator>
  <cp:lastModifiedBy>OlsenParkLaptop</cp:lastModifiedBy>
  <cp:revision>22</cp:revision>
  <dcterms:created xsi:type="dcterms:W3CDTF">2002-11-15T15:29:20Z</dcterms:created>
  <dcterms:modified xsi:type="dcterms:W3CDTF">2012-09-22T20:40:31Z</dcterms:modified>
</cp:coreProperties>
</file>