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8.xml" ContentType="application/vnd.openxmlformats-officedocument.presentationml.slideMaster+xml"/>
  <Override PartName="/ppt/slideLayouts/slideLayout10.xml" ContentType="application/vnd.openxmlformats-officedocument.presentationml.slideLayout+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 id="2147483663" r:id="rId3"/>
    <p:sldMasterId id="2147483665" r:id="rId4"/>
    <p:sldMasterId id="2147483667" r:id="rId5"/>
    <p:sldMasterId id="2147483669" r:id="rId6"/>
    <p:sldMasterId id="2147483671" r:id="rId7"/>
    <p:sldMasterId id="2147483673" r:id="rId8"/>
  </p:sldMasterIdLst>
  <p:notesMasterIdLst>
    <p:notesMasterId r:id="rId24"/>
  </p:notesMasterIdLst>
  <p:sldIdLst>
    <p:sldId id="286" r:id="rId9"/>
    <p:sldId id="257" r:id="rId10"/>
    <p:sldId id="259" r:id="rId11"/>
    <p:sldId id="260" r:id="rId12"/>
    <p:sldId id="289" r:id="rId13"/>
    <p:sldId id="288" r:id="rId14"/>
    <p:sldId id="267" r:id="rId15"/>
    <p:sldId id="262" r:id="rId16"/>
    <p:sldId id="293" r:id="rId17"/>
    <p:sldId id="294" r:id="rId18"/>
    <p:sldId id="295" r:id="rId19"/>
    <p:sldId id="296" r:id="rId20"/>
    <p:sldId id="297" r:id="rId21"/>
    <p:sldId id="298" r:id="rId22"/>
    <p:sldId id="299" r:id="rId23"/>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9" autoAdjust="0"/>
    <p:restoredTop sz="94695" autoAdjust="0"/>
  </p:normalViewPr>
  <p:slideViewPr>
    <p:cSldViewPr>
      <p:cViewPr varScale="1">
        <p:scale>
          <a:sx n="70" d="100"/>
          <a:sy n="70" d="100"/>
        </p:scale>
        <p:origin x="-10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35FF8CAA-D611-4985-97C8-4F9B80898CB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6DB69F-7A07-4D47-9A2A-2557BE540C33}" type="slidenum">
              <a:rPr lang="en-US"/>
              <a:pPr/>
              <a:t>2</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CD22E4-638D-4FC7-9A98-29106CDA83DC}" type="slidenum">
              <a:rPr lang="en-US"/>
              <a:pPr/>
              <a:t>3</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D7AA91-C5C1-4A88-8832-419554CDADB4}" type="slidenum">
              <a:rPr lang="en-US"/>
              <a:pPr/>
              <a:t>4</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3A6B87-F42A-4D35-8452-9773C5BEF078}" type="slidenum">
              <a:rPr lang="en-US"/>
              <a:pPr/>
              <a:t>7</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DCEF3C-54E0-4E93-A172-72FE9C748ACD}" type="slidenum">
              <a:rPr lang="en-US"/>
              <a:pPr/>
              <a:t>8</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6.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7.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8.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9148763" cy="6851650"/>
            <a:chOff x="1" y="0"/>
            <a:chExt cx="5763" cy="4316"/>
          </a:xfrm>
        </p:grpSpPr>
        <p:sp>
          <p:nvSpPr>
            <p:cNvPr id="717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717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717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7174" name="Group 6"/>
            <p:cNvGrpSpPr>
              <a:grpSpLocks/>
            </p:cNvGrpSpPr>
            <p:nvPr/>
          </p:nvGrpSpPr>
          <p:grpSpPr bwMode="auto">
            <a:xfrm>
              <a:off x="288" y="0"/>
              <a:ext cx="5098" cy="4316"/>
              <a:chOff x="288" y="0"/>
              <a:chExt cx="5098" cy="4316"/>
            </a:xfrm>
          </p:grpSpPr>
          <p:sp>
            <p:nvSpPr>
              <p:cNvPr id="717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17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17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17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17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18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18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18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18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18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18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18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718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718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718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719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719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719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719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719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719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719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719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719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7199" name="Group 31"/>
            <p:cNvGrpSpPr>
              <a:grpSpLocks/>
            </p:cNvGrpSpPr>
            <p:nvPr/>
          </p:nvGrpSpPr>
          <p:grpSpPr bwMode="auto">
            <a:xfrm>
              <a:off x="1" y="392"/>
              <a:ext cx="5758" cy="1571"/>
              <a:chOff x="1" y="392"/>
              <a:chExt cx="5758" cy="1571"/>
            </a:xfrm>
          </p:grpSpPr>
          <p:sp>
            <p:nvSpPr>
              <p:cNvPr id="720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720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720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720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720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720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720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7207"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720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209" name="Rectangle 41"/>
          <p:cNvSpPr>
            <a:spLocks noGrp="1" noChangeArrowheads="1"/>
          </p:cNvSpPr>
          <p:nvPr>
            <p:ph type="dt" sz="quarter" idx="2"/>
          </p:nvPr>
        </p:nvSpPr>
        <p:spPr/>
        <p:txBody>
          <a:bodyPr/>
          <a:lstStyle>
            <a:lvl1pPr>
              <a:defRPr/>
            </a:lvl1pPr>
          </a:lstStyle>
          <a:p>
            <a:endParaRPr lang="en-US"/>
          </a:p>
        </p:txBody>
      </p:sp>
      <p:sp>
        <p:nvSpPr>
          <p:cNvPr id="7210" name="Rectangle 42"/>
          <p:cNvSpPr>
            <a:spLocks noGrp="1" noChangeArrowheads="1"/>
          </p:cNvSpPr>
          <p:nvPr>
            <p:ph type="ftr" sz="quarter" idx="3"/>
          </p:nvPr>
        </p:nvSpPr>
        <p:spPr/>
        <p:txBody>
          <a:bodyPr/>
          <a:lstStyle>
            <a:lvl1pPr>
              <a:defRPr/>
            </a:lvl1pPr>
          </a:lstStyle>
          <a:p>
            <a:endParaRPr lang="en-US"/>
          </a:p>
        </p:txBody>
      </p:sp>
      <p:sp>
        <p:nvSpPr>
          <p:cNvPr id="7211" name="Rectangle 43"/>
          <p:cNvSpPr>
            <a:spLocks noGrp="1" noChangeArrowheads="1"/>
          </p:cNvSpPr>
          <p:nvPr>
            <p:ph type="sldNum" sz="quarter" idx="4"/>
          </p:nvPr>
        </p:nvSpPr>
        <p:spPr/>
        <p:txBody>
          <a:bodyPr/>
          <a:lstStyle>
            <a:lvl1pPr>
              <a:defRPr/>
            </a:lvl1pPr>
          </a:lstStyle>
          <a:p>
            <a:fld id="{2845CD3A-9A0B-4A55-887E-D9FD01013B05}"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0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 grpId="0" build="p">
        <p:tmplLst>
          <p:tmpl lvl="1">
            <p:tnLst>
              <p:par>
                <p:cTn presetID="1" presetClass="entr" presetSubtype="0" fill="hold" nodeType="clickEffect">
                  <p:stCondLst>
                    <p:cond delay="0"/>
                  </p:stCondLst>
                  <p:childTnLst>
                    <p:set>
                      <p:cBhvr>
                        <p:cTn dur="1" fill="hold">
                          <p:stCondLst>
                            <p:cond delay="0"/>
                          </p:stCondLst>
                        </p:cTn>
                        <p:tgtEl>
                          <p:spTgt spid="7208"/>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61543D-A445-4BA9-B928-EA05A9A2606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0E344E-0345-4F53-9778-33593E69C84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306FCC"/>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306FCC"/>
              </a:solidFill>
            </a:endParaRPr>
          </a:p>
        </p:txBody>
      </p:sp>
      <p:sp>
        <p:nvSpPr>
          <p:cNvPr id="5" name="Slide Number Placeholder 4"/>
          <p:cNvSpPr>
            <a:spLocks noGrp="1"/>
          </p:cNvSpPr>
          <p:nvPr>
            <p:ph type="sldNum" sz="quarter" idx="12"/>
          </p:nvPr>
        </p:nvSpPr>
        <p:spPr/>
        <p:txBody>
          <a:bodyPr/>
          <a:lstStyle>
            <a:lvl1pPr>
              <a:defRPr/>
            </a:lvl1pPr>
          </a:lstStyle>
          <a:p>
            <a:fld id="{798596C6-19F9-4BD8-97BF-1D7E3F5A7CDA}" type="slidenum">
              <a:rPr lang="en-US">
                <a:solidFill>
                  <a:srgbClr val="306FCC"/>
                </a:solidFill>
              </a:rPr>
              <a:pPr/>
              <a:t>‹#›</a:t>
            </a:fld>
            <a:endParaRPr lang="en-US">
              <a:solidFill>
                <a:srgbClr val="306FCC"/>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306FCC"/>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306FCC"/>
              </a:solidFill>
            </a:endParaRPr>
          </a:p>
        </p:txBody>
      </p:sp>
      <p:sp>
        <p:nvSpPr>
          <p:cNvPr id="5" name="Slide Number Placeholder 4"/>
          <p:cNvSpPr>
            <a:spLocks noGrp="1"/>
          </p:cNvSpPr>
          <p:nvPr>
            <p:ph type="sldNum" sz="quarter" idx="12"/>
          </p:nvPr>
        </p:nvSpPr>
        <p:spPr/>
        <p:txBody>
          <a:bodyPr/>
          <a:lstStyle>
            <a:lvl1pPr>
              <a:defRPr/>
            </a:lvl1pPr>
          </a:lstStyle>
          <a:p>
            <a:fld id="{798596C6-19F9-4BD8-97BF-1D7E3F5A7CDA}" type="slidenum">
              <a:rPr lang="en-US">
                <a:solidFill>
                  <a:srgbClr val="306FCC"/>
                </a:solidFill>
              </a:rPr>
              <a:pPr/>
              <a:t>‹#›</a:t>
            </a:fld>
            <a:endParaRPr lang="en-US">
              <a:solidFill>
                <a:srgbClr val="306FCC"/>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306FCC"/>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306FCC"/>
              </a:solidFill>
            </a:endParaRPr>
          </a:p>
        </p:txBody>
      </p:sp>
      <p:sp>
        <p:nvSpPr>
          <p:cNvPr id="5" name="Slide Number Placeholder 4"/>
          <p:cNvSpPr>
            <a:spLocks noGrp="1"/>
          </p:cNvSpPr>
          <p:nvPr>
            <p:ph type="sldNum" sz="quarter" idx="12"/>
          </p:nvPr>
        </p:nvSpPr>
        <p:spPr/>
        <p:txBody>
          <a:bodyPr/>
          <a:lstStyle>
            <a:lvl1pPr>
              <a:defRPr/>
            </a:lvl1pPr>
          </a:lstStyle>
          <a:p>
            <a:fld id="{798596C6-19F9-4BD8-97BF-1D7E3F5A7CDA}" type="slidenum">
              <a:rPr lang="en-US">
                <a:solidFill>
                  <a:srgbClr val="306FCC"/>
                </a:solidFill>
              </a:rPr>
              <a:pPr/>
              <a:t>‹#›</a:t>
            </a:fld>
            <a:endParaRPr lang="en-US">
              <a:solidFill>
                <a:srgbClr val="306FCC"/>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306FCC"/>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306FCC"/>
              </a:solidFill>
            </a:endParaRPr>
          </a:p>
        </p:txBody>
      </p:sp>
      <p:sp>
        <p:nvSpPr>
          <p:cNvPr id="5" name="Slide Number Placeholder 4"/>
          <p:cNvSpPr>
            <a:spLocks noGrp="1"/>
          </p:cNvSpPr>
          <p:nvPr>
            <p:ph type="sldNum" sz="quarter" idx="12"/>
          </p:nvPr>
        </p:nvSpPr>
        <p:spPr/>
        <p:txBody>
          <a:bodyPr/>
          <a:lstStyle>
            <a:lvl1pPr>
              <a:defRPr/>
            </a:lvl1pPr>
          </a:lstStyle>
          <a:p>
            <a:fld id="{798596C6-19F9-4BD8-97BF-1D7E3F5A7CDA}" type="slidenum">
              <a:rPr lang="en-US">
                <a:solidFill>
                  <a:srgbClr val="306FCC"/>
                </a:solidFill>
              </a:rPr>
              <a:pPr/>
              <a:t>‹#›</a:t>
            </a:fld>
            <a:endParaRPr lang="en-US">
              <a:solidFill>
                <a:srgbClr val="306FCC"/>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3123" name="Rectangle 51"/>
          <p:cNvSpPr>
            <a:spLocks noChangeArrowheads="1"/>
          </p:cNvSpPr>
          <p:nvPr/>
        </p:nvSpPr>
        <p:spPr bwMode="ltGray">
          <a:xfrm>
            <a:off x="0" y="476250"/>
            <a:ext cx="9147175" cy="6381750"/>
          </a:xfrm>
          <a:prstGeom prst="rect">
            <a:avLst/>
          </a:prstGeom>
          <a:gradFill rotWithShape="1">
            <a:gsLst>
              <a:gs pos="0">
                <a:schemeClr val="accent1"/>
              </a:gs>
              <a:gs pos="100000">
                <a:schemeClr val="accent1">
                  <a:gamma/>
                  <a:tint val="90980"/>
                  <a:invGamma/>
                </a:schemeClr>
              </a:gs>
            </a:gsLst>
            <a:lin ang="0" scaled="1"/>
          </a:gra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3107"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3108"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3109"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nvGrpSpPr>
          <p:cNvPr id="2" name="Group 38"/>
          <p:cNvGrpSpPr>
            <a:grpSpLocks/>
          </p:cNvGrpSpPr>
          <p:nvPr/>
        </p:nvGrpSpPr>
        <p:grpSpPr bwMode="auto">
          <a:xfrm>
            <a:off x="1143000" y="2133600"/>
            <a:ext cx="8001000" cy="4724400"/>
            <a:chOff x="720" y="1344"/>
            <a:chExt cx="5040" cy="2976"/>
          </a:xfrm>
        </p:grpSpPr>
        <p:sp>
          <p:nvSpPr>
            <p:cNvPr id="3111"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nvGrpSpPr>
            <p:cNvPr id="3" name="Group 40"/>
            <p:cNvGrpSpPr>
              <a:grpSpLocks/>
            </p:cNvGrpSpPr>
            <p:nvPr userDrawn="1"/>
          </p:nvGrpSpPr>
          <p:grpSpPr bwMode="auto">
            <a:xfrm>
              <a:off x="720" y="1344"/>
              <a:ext cx="624" cy="2976"/>
              <a:chOff x="768" y="1104"/>
              <a:chExt cx="624" cy="3216"/>
            </a:xfrm>
          </p:grpSpPr>
          <p:sp>
            <p:nvSpPr>
              <p:cNvPr id="3113"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3114"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grpSp>
      <p:pic>
        <p:nvPicPr>
          <p:cNvPr id="22" name="Picture 21" descr="Priorities.jpg"/>
          <p:cNvPicPr>
            <a:picLocks noChangeAspect="1"/>
          </p:cNvPicPr>
          <p:nvPr userDrawn="1"/>
        </p:nvPicPr>
        <p:blipFill>
          <a:blip r:embed="rId2" cstate="print">
            <a:lum contrast="10000"/>
          </a:blip>
          <a:srcRect l="32258"/>
          <a:stretch>
            <a:fillRect/>
          </a:stretch>
        </p:blipFill>
        <p:spPr>
          <a:xfrm>
            <a:off x="1143000" y="2149348"/>
            <a:ext cx="2889648" cy="4251452"/>
          </a:xfrm>
          <a:prstGeom prst="round2SameRect">
            <a:avLst/>
          </a:prstGeom>
        </p:spPr>
      </p:pic>
      <p:sp>
        <p:nvSpPr>
          <p:cNvPr id="3115"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3116" name="Rectangle 44"/>
          <p:cNvSpPr>
            <a:spLocks noChangeArrowheads="1"/>
          </p:cNvSpPr>
          <p:nvPr/>
        </p:nvSpPr>
        <p:spPr bwMode="ltGray">
          <a:xfrm>
            <a:off x="2124075" y="1860550"/>
            <a:ext cx="6791325" cy="501650"/>
          </a:xfrm>
          <a:prstGeom prst="rect">
            <a:avLst/>
          </a:prstGeom>
          <a:solidFill>
            <a:schemeClr val="hlink"/>
          </a:solidFill>
          <a:ln w="28575">
            <a:solidFill>
              <a:schemeClr val="tx2"/>
            </a:solidFill>
            <a:miter lim="800000"/>
            <a:headEnd/>
            <a:tailEnd/>
          </a:ln>
          <a:effectLst/>
        </p:spPr>
        <p:txBody>
          <a:bodyPr/>
          <a:lstStyle/>
          <a:p>
            <a:pPr algn="ctr" eaLnBrk="1" hangingPunct="1">
              <a:spcBef>
                <a:spcPct val="20000"/>
              </a:spcBef>
              <a:buFont typeface="Wingdings" pitchFamily="2" charset="2"/>
              <a:buNone/>
            </a:pPr>
            <a:endParaRPr lang="en-US" altLang="ko-KR" sz="2800">
              <a:solidFill>
                <a:srgbClr val="FFFFFF"/>
              </a:solidFill>
              <a:latin typeface="Arial" charset="0"/>
            </a:endParaRPr>
          </a:p>
        </p:txBody>
      </p:sp>
      <p:sp>
        <p:nvSpPr>
          <p:cNvPr id="3074" name="Rectangle 2"/>
          <p:cNvSpPr>
            <a:spLocks noGrp="1" noChangeArrowheads="1"/>
          </p:cNvSpPr>
          <p:nvPr>
            <p:ph type="ctrTitle"/>
          </p:nvPr>
        </p:nvSpPr>
        <p:spPr>
          <a:xfrm>
            <a:off x="4419600" y="2590800"/>
            <a:ext cx="4191000" cy="3733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nchor="ctr"/>
          <a:lstStyle>
            <a:lvl1pPr marL="0" indent="0" algn="ctr">
              <a:buFont typeface="Wingdings" pitchFamily="2" charset="2"/>
              <a:buNone/>
              <a:defRPr sz="2800">
                <a:solidFill>
                  <a:schemeClr val="bg1"/>
                </a:solidFill>
              </a:defRPr>
            </a:lvl1pPr>
          </a:lstStyle>
          <a:p>
            <a:r>
              <a:rPr lang="en-US" dirty="0"/>
              <a:t>Click to edit Master subtitle style</a:t>
            </a:r>
          </a:p>
        </p:txBody>
      </p:sp>
      <p:pic>
        <p:nvPicPr>
          <p:cNvPr id="3120" name="Picture 48"/>
          <p:cNvPicPr>
            <a:picLocks noChangeAspect="1" noChangeArrowheads="1"/>
          </p:cNvPicPr>
          <p:nvPr/>
        </p:nvPicPr>
        <p:blipFill>
          <a:blip r:embed="rId3" cstate="print"/>
          <a:stretch>
            <a:fillRect/>
          </a:stretch>
        </p:blipFill>
        <p:spPr bwMode="auto">
          <a:xfrm>
            <a:off x="5715000" y="838200"/>
            <a:ext cx="859939" cy="824222"/>
          </a:xfrm>
          <a:prstGeom prst="rect">
            <a:avLst/>
          </a:prstGeom>
          <a:noFill/>
          <a:ln w="9525">
            <a:solidFill>
              <a:schemeClr val="bg1"/>
            </a:solidFill>
            <a:miter lim="800000"/>
            <a:headEnd/>
            <a:tailEnd/>
          </a:ln>
        </p:spPr>
      </p:pic>
      <p:pic>
        <p:nvPicPr>
          <p:cNvPr id="3121" name="Picture 49"/>
          <p:cNvPicPr>
            <a:picLocks noChangeAspect="1" noChangeArrowheads="1"/>
          </p:cNvPicPr>
          <p:nvPr/>
        </p:nvPicPr>
        <p:blipFill>
          <a:blip r:embed="rId4" cstate="print"/>
          <a:stretch>
            <a:fillRect/>
          </a:stretch>
        </p:blipFill>
        <p:spPr bwMode="auto">
          <a:xfrm>
            <a:off x="6781800" y="838200"/>
            <a:ext cx="1259527" cy="838200"/>
          </a:xfrm>
          <a:prstGeom prst="rect">
            <a:avLst/>
          </a:prstGeom>
          <a:noFill/>
          <a:ln w="9525">
            <a:solidFill>
              <a:schemeClr val="bg1"/>
            </a:solidFill>
            <a:miter lim="800000"/>
            <a:headEnd/>
            <a:tailEnd/>
          </a:ln>
        </p:spPr>
      </p:pic>
      <p:pic>
        <p:nvPicPr>
          <p:cNvPr id="3122" name="Picture 50"/>
          <p:cNvPicPr>
            <a:picLocks noChangeAspect="1" noChangeArrowheads="1"/>
          </p:cNvPicPr>
          <p:nvPr/>
        </p:nvPicPr>
        <p:blipFill>
          <a:blip r:embed="rId5" cstate="print"/>
          <a:srcRect l="7775" r="25928"/>
          <a:stretch>
            <a:fillRect/>
          </a:stretch>
        </p:blipFill>
        <p:spPr bwMode="auto">
          <a:xfrm>
            <a:off x="8229600" y="838200"/>
            <a:ext cx="685800" cy="838199"/>
          </a:xfrm>
          <a:prstGeom prst="rect">
            <a:avLst/>
          </a:prstGeom>
          <a:noFill/>
          <a:ln w="9525">
            <a:solidFill>
              <a:schemeClr val="bg1"/>
            </a:solidFill>
            <a:miter lim="800000"/>
            <a:headEnd/>
            <a:tailEnd/>
          </a:ln>
        </p:spPr>
      </p:pic>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3123" name="Rectangle 51"/>
          <p:cNvSpPr>
            <a:spLocks noChangeArrowheads="1"/>
          </p:cNvSpPr>
          <p:nvPr/>
        </p:nvSpPr>
        <p:spPr bwMode="ltGray">
          <a:xfrm>
            <a:off x="0" y="476250"/>
            <a:ext cx="9147175" cy="6381750"/>
          </a:xfrm>
          <a:prstGeom prst="rect">
            <a:avLst/>
          </a:prstGeom>
          <a:gradFill rotWithShape="1">
            <a:gsLst>
              <a:gs pos="0">
                <a:schemeClr val="accent1"/>
              </a:gs>
              <a:gs pos="100000">
                <a:schemeClr val="accent1">
                  <a:gamma/>
                  <a:tint val="90980"/>
                  <a:invGamma/>
                </a:schemeClr>
              </a:gs>
            </a:gsLst>
            <a:lin ang="0" scaled="1"/>
          </a:gra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3107"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3108"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3109"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nvGrpSpPr>
          <p:cNvPr id="2" name="Group 38"/>
          <p:cNvGrpSpPr>
            <a:grpSpLocks/>
          </p:cNvGrpSpPr>
          <p:nvPr/>
        </p:nvGrpSpPr>
        <p:grpSpPr bwMode="auto">
          <a:xfrm>
            <a:off x="1143000" y="2133600"/>
            <a:ext cx="8001000" cy="4724400"/>
            <a:chOff x="720" y="1344"/>
            <a:chExt cx="5040" cy="2976"/>
          </a:xfrm>
        </p:grpSpPr>
        <p:sp>
          <p:nvSpPr>
            <p:cNvPr id="3111"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nvGrpSpPr>
            <p:cNvPr id="3" name="Group 40"/>
            <p:cNvGrpSpPr>
              <a:grpSpLocks/>
            </p:cNvGrpSpPr>
            <p:nvPr userDrawn="1"/>
          </p:nvGrpSpPr>
          <p:grpSpPr bwMode="auto">
            <a:xfrm>
              <a:off x="720" y="1344"/>
              <a:ext cx="624" cy="2976"/>
              <a:chOff x="768" y="1104"/>
              <a:chExt cx="624" cy="3216"/>
            </a:xfrm>
          </p:grpSpPr>
          <p:sp>
            <p:nvSpPr>
              <p:cNvPr id="3113"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3114"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grpSp>
      <p:pic>
        <p:nvPicPr>
          <p:cNvPr id="22" name="Picture 21" descr="Priorities.jpg"/>
          <p:cNvPicPr>
            <a:picLocks noChangeAspect="1"/>
          </p:cNvPicPr>
          <p:nvPr userDrawn="1"/>
        </p:nvPicPr>
        <p:blipFill>
          <a:blip r:embed="rId2" cstate="print">
            <a:lum contrast="10000"/>
          </a:blip>
          <a:srcRect l="32258"/>
          <a:stretch>
            <a:fillRect/>
          </a:stretch>
        </p:blipFill>
        <p:spPr>
          <a:xfrm>
            <a:off x="1143000" y="2149348"/>
            <a:ext cx="2889648" cy="4251452"/>
          </a:xfrm>
          <a:prstGeom prst="round2SameRect">
            <a:avLst/>
          </a:prstGeom>
        </p:spPr>
      </p:pic>
      <p:sp>
        <p:nvSpPr>
          <p:cNvPr id="3115"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3116" name="Rectangle 44"/>
          <p:cNvSpPr>
            <a:spLocks noChangeArrowheads="1"/>
          </p:cNvSpPr>
          <p:nvPr/>
        </p:nvSpPr>
        <p:spPr bwMode="ltGray">
          <a:xfrm>
            <a:off x="2124075" y="1860550"/>
            <a:ext cx="6791325" cy="501650"/>
          </a:xfrm>
          <a:prstGeom prst="rect">
            <a:avLst/>
          </a:prstGeom>
          <a:solidFill>
            <a:schemeClr val="hlink"/>
          </a:solidFill>
          <a:ln w="28575">
            <a:solidFill>
              <a:schemeClr val="tx2"/>
            </a:solidFill>
            <a:miter lim="800000"/>
            <a:headEnd/>
            <a:tailEnd/>
          </a:ln>
          <a:effectLst/>
        </p:spPr>
        <p:txBody>
          <a:bodyPr/>
          <a:lstStyle/>
          <a:p>
            <a:pPr algn="ctr" eaLnBrk="1" hangingPunct="1">
              <a:spcBef>
                <a:spcPct val="20000"/>
              </a:spcBef>
              <a:buFont typeface="Wingdings" pitchFamily="2" charset="2"/>
              <a:buNone/>
            </a:pPr>
            <a:endParaRPr lang="en-US" altLang="ko-KR" sz="2800">
              <a:solidFill>
                <a:srgbClr val="FFFFFF"/>
              </a:solidFill>
              <a:latin typeface="Arial" charset="0"/>
            </a:endParaRPr>
          </a:p>
        </p:txBody>
      </p:sp>
      <p:sp>
        <p:nvSpPr>
          <p:cNvPr id="3074" name="Rectangle 2"/>
          <p:cNvSpPr>
            <a:spLocks noGrp="1" noChangeArrowheads="1"/>
          </p:cNvSpPr>
          <p:nvPr>
            <p:ph type="ctrTitle"/>
          </p:nvPr>
        </p:nvSpPr>
        <p:spPr>
          <a:xfrm>
            <a:off x="4419600" y="2590800"/>
            <a:ext cx="4191000" cy="3733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nchor="ctr"/>
          <a:lstStyle>
            <a:lvl1pPr marL="0" indent="0" algn="ctr">
              <a:buFont typeface="Wingdings" pitchFamily="2" charset="2"/>
              <a:buNone/>
              <a:defRPr sz="2800">
                <a:solidFill>
                  <a:schemeClr val="bg1"/>
                </a:solidFill>
              </a:defRPr>
            </a:lvl1pPr>
          </a:lstStyle>
          <a:p>
            <a:r>
              <a:rPr lang="en-US" dirty="0"/>
              <a:t>Click to edit Master subtitle style</a:t>
            </a:r>
          </a:p>
        </p:txBody>
      </p:sp>
      <p:pic>
        <p:nvPicPr>
          <p:cNvPr id="3120" name="Picture 48"/>
          <p:cNvPicPr>
            <a:picLocks noChangeAspect="1" noChangeArrowheads="1"/>
          </p:cNvPicPr>
          <p:nvPr/>
        </p:nvPicPr>
        <p:blipFill>
          <a:blip r:embed="rId3" cstate="print"/>
          <a:stretch>
            <a:fillRect/>
          </a:stretch>
        </p:blipFill>
        <p:spPr bwMode="auto">
          <a:xfrm>
            <a:off x="5715000" y="838200"/>
            <a:ext cx="859939" cy="824222"/>
          </a:xfrm>
          <a:prstGeom prst="rect">
            <a:avLst/>
          </a:prstGeom>
          <a:noFill/>
          <a:ln w="9525">
            <a:solidFill>
              <a:schemeClr val="bg1"/>
            </a:solidFill>
            <a:miter lim="800000"/>
            <a:headEnd/>
            <a:tailEnd/>
          </a:ln>
        </p:spPr>
      </p:pic>
      <p:pic>
        <p:nvPicPr>
          <p:cNvPr id="3121" name="Picture 49"/>
          <p:cNvPicPr>
            <a:picLocks noChangeAspect="1" noChangeArrowheads="1"/>
          </p:cNvPicPr>
          <p:nvPr/>
        </p:nvPicPr>
        <p:blipFill>
          <a:blip r:embed="rId4" cstate="print"/>
          <a:stretch>
            <a:fillRect/>
          </a:stretch>
        </p:blipFill>
        <p:spPr bwMode="auto">
          <a:xfrm>
            <a:off x="6781800" y="838200"/>
            <a:ext cx="1259527" cy="838200"/>
          </a:xfrm>
          <a:prstGeom prst="rect">
            <a:avLst/>
          </a:prstGeom>
          <a:noFill/>
          <a:ln w="9525">
            <a:solidFill>
              <a:schemeClr val="bg1"/>
            </a:solidFill>
            <a:miter lim="800000"/>
            <a:headEnd/>
            <a:tailEnd/>
          </a:ln>
        </p:spPr>
      </p:pic>
      <p:pic>
        <p:nvPicPr>
          <p:cNvPr id="3122" name="Picture 50"/>
          <p:cNvPicPr>
            <a:picLocks noChangeAspect="1" noChangeArrowheads="1"/>
          </p:cNvPicPr>
          <p:nvPr/>
        </p:nvPicPr>
        <p:blipFill>
          <a:blip r:embed="rId5" cstate="print"/>
          <a:srcRect l="7775" r="25928"/>
          <a:stretch>
            <a:fillRect/>
          </a:stretch>
        </p:blipFill>
        <p:spPr bwMode="auto">
          <a:xfrm>
            <a:off x="8229600" y="838200"/>
            <a:ext cx="685800" cy="838199"/>
          </a:xfrm>
          <a:prstGeom prst="rect">
            <a:avLst/>
          </a:prstGeom>
          <a:noFill/>
          <a:ln w="9525">
            <a:solidFill>
              <a:schemeClr val="bg1"/>
            </a:solidFill>
            <a:miter lim="800000"/>
            <a:headEnd/>
            <a:tailEnd/>
          </a:ln>
        </p:spPr>
      </p:pic>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3123" name="Rectangle 51"/>
          <p:cNvSpPr>
            <a:spLocks noChangeArrowheads="1"/>
          </p:cNvSpPr>
          <p:nvPr/>
        </p:nvSpPr>
        <p:spPr bwMode="ltGray">
          <a:xfrm>
            <a:off x="0" y="476250"/>
            <a:ext cx="9147175" cy="6381750"/>
          </a:xfrm>
          <a:prstGeom prst="rect">
            <a:avLst/>
          </a:prstGeom>
          <a:gradFill rotWithShape="1">
            <a:gsLst>
              <a:gs pos="0">
                <a:schemeClr val="accent1"/>
              </a:gs>
              <a:gs pos="100000">
                <a:schemeClr val="accent1">
                  <a:gamma/>
                  <a:tint val="90980"/>
                  <a:invGamma/>
                </a:schemeClr>
              </a:gs>
            </a:gsLst>
            <a:lin ang="0" scaled="1"/>
          </a:gra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3107"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3108"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3109"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nvGrpSpPr>
          <p:cNvPr id="2" name="Group 38"/>
          <p:cNvGrpSpPr>
            <a:grpSpLocks/>
          </p:cNvGrpSpPr>
          <p:nvPr/>
        </p:nvGrpSpPr>
        <p:grpSpPr bwMode="auto">
          <a:xfrm>
            <a:off x="1143000" y="2133600"/>
            <a:ext cx="8001000" cy="4724400"/>
            <a:chOff x="720" y="1344"/>
            <a:chExt cx="5040" cy="2976"/>
          </a:xfrm>
        </p:grpSpPr>
        <p:sp>
          <p:nvSpPr>
            <p:cNvPr id="3111"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nvGrpSpPr>
            <p:cNvPr id="3" name="Group 40"/>
            <p:cNvGrpSpPr>
              <a:grpSpLocks/>
            </p:cNvGrpSpPr>
            <p:nvPr userDrawn="1"/>
          </p:nvGrpSpPr>
          <p:grpSpPr bwMode="auto">
            <a:xfrm>
              <a:off x="720" y="1344"/>
              <a:ext cx="624" cy="2976"/>
              <a:chOff x="768" y="1104"/>
              <a:chExt cx="624" cy="3216"/>
            </a:xfrm>
          </p:grpSpPr>
          <p:sp>
            <p:nvSpPr>
              <p:cNvPr id="3113"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3114"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grpSp>
      <p:pic>
        <p:nvPicPr>
          <p:cNvPr id="22" name="Picture 21" descr="Priorities.jpg"/>
          <p:cNvPicPr>
            <a:picLocks noChangeAspect="1"/>
          </p:cNvPicPr>
          <p:nvPr userDrawn="1"/>
        </p:nvPicPr>
        <p:blipFill>
          <a:blip r:embed="rId2" cstate="print">
            <a:lum contrast="10000"/>
          </a:blip>
          <a:srcRect l="32258"/>
          <a:stretch>
            <a:fillRect/>
          </a:stretch>
        </p:blipFill>
        <p:spPr>
          <a:xfrm>
            <a:off x="1143000" y="2149348"/>
            <a:ext cx="2889648" cy="4251452"/>
          </a:xfrm>
          <a:prstGeom prst="round2SameRect">
            <a:avLst/>
          </a:prstGeom>
        </p:spPr>
      </p:pic>
      <p:sp>
        <p:nvSpPr>
          <p:cNvPr id="3115"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3116" name="Rectangle 44"/>
          <p:cNvSpPr>
            <a:spLocks noChangeArrowheads="1"/>
          </p:cNvSpPr>
          <p:nvPr/>
        </p:nvSpPr>
        <p:spPr bwMode="ltGray">
          <a:xfrm>
            <a:off x="2124075" y="1860550"/>
            <a:ext cx="6791325" cy="501650"/>
          </a:xfrm>
          <a:prstGeom prst="rect">
            <a:avLst/>
          </a:prstGeom>
          <a:solidFill>
            <a:schemeClr val="hlink"/>
          </a:solidFill>
          <a:ln w="28575">
            <a:solidFill>
              <a:schemeClr val="tx2"/>
            </a:solidFill>
            <a:miter lim="800000"/>
            <a:headEnd/>
            <a:tailEnd/>
          </a:ln>
          <a:effectLst/>
        </p:spPr>
        <p:txBody>
          <a:bodyPr/>
          <a:lstStyle/>
          <a:p>
            <a:pPr algn="ctr" eaLnBrk="1" hangingPunct="1">
              <a:spcBef>
                <a:spcPct val="20000"/>
              </a:spcBef>
              <a:buFont typeface="Wingdings" pitchFamily="2" charset="2"/>
              <a:buNone/>
            </a:pPr>
            <a:endParaRPr lang="en-US" altLang="ko-KR" sz="2800">
              <a:solidFill>
                <a:srgbClr val="FFFFFF"/>
              </a:solidFill>
              <a:latin typeface="Arial" charset="0"/>
            </a:endParaRPr>
          </a:p>
        </p:txBody>
      </p:sp>
      <p:sp>
        <p:nvSpPr>
          <p:cNvPr id="3074" name="Rectangle 2"/>
          <p:cNvSpPr>
            <a:spLocks noGrp="1" noChangeArrowheads="1"/>
          </p:cNvSpPr>
          <p:nvPr>
            <p:ph type="ctrTitle"/>
          </p:nvPr>
        </p:nvSpPr>
        <p:spPr>
          <a:xfrm>
            <a:off x="4419600" y="2590800"/>
            <a:ext cx="4191000" cy="3733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nchor="ctr"/>
          <a:lstStyle>
            <a:lvl1pPr marL="0" indent="0" algn="ctr">
              <a:buFont typeface="Wingdings" pitchFamily="2" charset="2"/>
              <a:buNone/>
              <a:defRPr sz="2800">
                <a:solidFill>
                  <a:schemeClr val="bg1"/>
                </a:solidFill>
              </a:defRPr>
            </a:lvl1pPr>
          </a:lstStyle>
          <a:p>
            <a:r>
              <a:rPr lang="en-US" dirty="0"/>
              <a:t>Click to edit Master subtitle style</a:t>
            </a:r>
          </a:p>
        </p:txBody>
      </p:sp>
      <p:pic>
        <p:nvPicPr>
          <p:cNvPr id="3120" name="Picture 48"/>
          <p:cNvPicPr>
            <a:picLocks noChangeAspect="1" noChangeArrowheads="1"/>
          </p:cNvPicPr>
          <p:nvPr/>
        </p:nvPicPr>
        <p:blipFill>
          <a:blip r:embed="rId3" cstate="print"/>
          <a:stretch>
            <a:fillRect/>
          </a:stretch>
        </p:blipFill>
        <p:spPr bwMode="auto">
          <a:xfrm>
            <a:off x="5715000" y="838200"/>
            <a:ext cx="859939" cy="824222"/>
          </a:xfrm>
          <a:prstGeom prst="rect">
            <a:avLst/>
          </a:prstGeom>
          <a:noFill/>
          <a:ln w="9525">
            <a:solidFill>
              <a:schemeClr val="bg1"/>
            </a:solidFill>
            <a:miter lim="800000"/>
            <a:headEnd/>
            <a:tailEnd/>
          </a:ln>
        </p:spPr>
      </p:pic>
      <p:pic>
        <p:nvPicPr>
          <p:cNvPr id="3121" name="Picture 49"/>
          <p:cNvPicPr>
            <a:picLocks noChangeAspect="1" noChangeArrowheads="1"/>
          </p:cNvPicPr>
          <p:nvPr/>
        </p:nvPicPr>
        <p:blipFill>
          <a:blip r:embed="rId4" cstate="print"/>
          <a:stretch>
            <a:fillRect/>
          </a:stretch>
        </p:blipFill>
        <p:spPr bwMode="auto">
          <a:xfrm>
            <a:off x="6781800" y="838200"/>
            <a:ext cx="1259527" cy="838200"/>
          </a:xfrm>
          <a:prstGeom prst="rect">
            <a:avLst/>
          </a:prstGeom>
          <a:noFill/>
          <a:ln w="9525">
            <a:solidFill>
              <a:schemeClr val="bg1"/>
            </a:solidFill>
            <a:miter lim="800000"/>
            <a:headEnd/>
            <a:tailEnd/>
          </a:ln>
        </p:spPr>
      </p:pic>
      <p:pic>
        <p:nvPicPr>
          <p:cNvPr id="3122" name="Picture 50"/>
          <p:cNvPicPr>
            <a:picLocks noChangeAspect="1" noChangeArrowheads="1"/>
          </p:cNvPicPr>
          <p:nvPr/>
        </p:nvPicPr>
        <p:blipFill>
          <a:blip r:embed="rId5" cstate="print"/>
          <a:srcRect l="7775" r="25928"/>
          <a:stretch>
            <a:fillRect/>
          </a:stretch>
        </p:blipFill>
        <p:spPr bwMode="auto">
          <a:xfrm>
            <a:off x="8229600" y="838200"/>
            <a:ext cx="685800" cy="838199"/>
          </a:xfrm>
          <a:prstGeom prst="rect">
            <a:avLst/>
          </a:prstGeom>
          <a:noFill/>
          <a:ln w="9525">
            <a:solidFill>
              <a:schemeClr val="bg1"/>
            </a:solidFill>
            <a:miter lim="800000"/>
            <a:headEnd/>
            <a:tailEnd/>
          </a:ln>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1CF09F-059A-404B-8E34-D377AD2D4AF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25E2397-B614-41E0-91D3-80502EDDB3E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8868073-81FA-4E99-93E2-EE0CBF529F0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1F4F9D4-A88E-4C03-AC25-1290B6DEC16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927802A-D109-46E6-86A1-1EEEA9835EA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04F733D-5257-4B13-8A12-25F3D28B489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E4FE6CA-8A31-40B4-89CE-82FB3A8F7A4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512097-AB45-4EEA-9110-D2F8AF9CAF1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614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614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6150"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615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615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615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615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615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615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615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615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616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616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616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616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616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616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616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616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616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616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617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617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617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617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617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6175" name="Group 31"/>
            <p:cNvGrpSpPr>
              <a:grpSpLocks/>
            </p:cNvGrpSpPr>
            <p:nvPr/>
          </p:nvGrpSpPr>
          <p:grpSpPr bwMode="auto">
            <a:xfrm>
              <a:off x="1" y="392"/>
              <a:ext cx="5758" cy="1571"/>
              <a:chOff x="1" y="392"/>
              <a:chExt cx="5758" cy="1571"/>
            </a:xfrm>
          </p:grpSpPr>
          <p:sp>
            <p:nvSpPr>
              <p:cNvPr id="61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61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61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61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61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618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618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618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09B17C5E-C4B3-4DFB-8090-17BBE0D561C0}" type="slidenum">
              <a:rPr lang="en-US"/>
              <a:pPr/>
              <a:t>‹#›</a:t>
            </a:fld>
            <a:endParaRPr lang="en-US"/>
          </a:p>
        </p:txBody>
      </p:sp>
      <p:sp>
        <p:nvSpPr>
          <p:cNvPr id="6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30"/>
          <p:cNvGrpSpPr>
            <a:grpSpLocks/>
          </p:cNvGrpSpPr>
          <p:nvPr/>
        </p:nvGrpSpPr>
        <p:grpSpPr bwMode="auto">
          <a:xfrm>
            <a:off x="0" y="0"/>
            <a:ext cx="9144000" cy="6858000"/>
            <a:chOff x="0" y="0"/>
            <a:chExt cx="5760" cy="4320"/>
          </a:xfrm>
        </p:grpSpPr>
        <p:sp>
          <p:nvSpPr>
            <p:cNvPr id="1047" name="Rectangle 23"/>
            <p:cNvSpPr>
              <a:spLocks noChangeArrowheads="1"/>
            </p:cNvSpPr>
            <p:nvPr userDrawn="1"/>
          </p:nvSpPr>
          <p:spPr bwMode="gray">
            <a:xfrm>
              <a:off x="0" y="0"/>
              <a:ext cx="5760" cy="624"/>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48" name="Rectangle 24"/>
            <p:cNvSpPr>
              <a:spLocks noChangeArrowheads="1"/>
            </p:cNvSpPr>
            <p:nvPr userDrawn="1"/>
          </p:nvSpPr>
          <p:spPr bwMode="gray">
            <a:xfrm>
              <a:off x="0" y="4080"/>
              <a:ext cx="5760" cy="240"/>
            </a:xfrm>
            <a:prstGeom prst="rect">
              <a:avLst/>
            </a:prstGeom>
            <a:solidFill>
              <a:schemeClr val="accent2"/>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49" name="Rectangle 25"/>
            <p:cNvSpPr>
              <a:spLocks noChangeArrowheads="1"/>
            </p:cNvSpPr>
            <p:nvPr userDrawn="1"/>
          </p:nvSpPr>
          <p:spPr bwMode="gray">
            <a:xfrm>
              <a:off x="5568" y="144"/>
              <a:ext cx="192" cy="4080"/>
            </a:xfrm>
            <a:prstGeom prst="rect">
              <a:avLst/>
            </a:prstGeom>
            <a:solidFill>
              <a:schemeClr val="accent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53" name="Rectangle 29"/>
            <p:cNvSpPr>
              <a:spLocks noChangeArrowheads="1"/>
            </p:cNvSpPr>
            <p:nvPr userDrawn="1"/>
          </p:nvSpPr>
          <p:spPr bwMode="gray">
            <a:xfrm>
              <a:off x="1104" y="240"/>
              <a:ext cx="4464" cy="432"/>
            </a:xfrm>
            <a:prstGeom prst="rect">
              <a:avLst/>
            </a:prstGeom>
            <a:solidFill>
              <a:schemeClr val="bg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nvGrpSpPr>
            <p:cNvPr id="3" name="Group 26"/>
            <p:cNvGrpSpPr>
              <a:grpSpLocks/>
            </p:cNvGrpSpPr>
            <p:nvPr userDrawn="1"/>
          </p:nvGrpSpPr>
          <p:grpSpPr bwMode="auto">
            <a:xfrm>
              <a:off x="0" y="656"/>
              <a:ext cx="5760" cy="96"/>
              <a:chOff x="0" y="672"/>
              <a:chExt cx="5760" cy="96"/>
            </a:xfrm>
          </p:grpSpPr>
          <p:sp>
            <p:nvSpPr>
              <p:cNvPr id="1051" name="Line 27"/>
              <p:cNvSpPr>
                <a:spLocks noChangeShapeType="1"/>
              </p:cNvSpPr>
              <p:nvPr userDrawn="1"/>
            </p:nvSpPr>
            <p:spPr bwMode="gray">
              <a:xfrm>
                <a:off x="0" y="672"/>
                <a:ext cx="5760" cy="0"/>
              </a:xfrm>
              <a:prstGeom prst="line">
                <a:avLst/>
              </a:prstGeom>
              <a:noFill/>
              <a:ln w="28575">
                <a:solidFill>
                  <a:schemeClr val="hlink"/>
                </a:solidFill>
                <a:miter lim="800000"/>
                <a:headEnd/>
                <a:tailEnd/>
              </a:ln>
              <a:effectLst/>
            </p:spPr>
            <p:txBody>
              <a:bodyPr wrap="none"/>
              <a:lstStyle/>
              <a:p>
                <a:pPr eaLnBrk="1" hangingPunct="1"/>
                <a:endParaRPr lang="en-US" sz="1800">
                  <a:solidFill>
                    <a:srgbClr val="0E3F96"/>
                  </a:solidFill>
                  <a:latin typeface="Arial" charset="0"/>
                </a:endParaRPr>
              </a:p>
            </p:txBody>
          </p:sp>
          <p:sp>
            <p:nvSpPr>
              <p:cNvPr id="1052" name="Rectangle 28"/>
              <p:cNvSpPr>
                <a:spLocks noChangeArrowheads="1"/>
              </p:cNvSpPr>
              <p:nvPr/>
            </p:nvSpPr>
            <p:spPr bwMode="gray">
              <a:xfrm>
                <a:off x="0" y="672"/>
                <a:ext cx="1104" cy="96"/>
              </a:xfrm>
              <a:prstGeom prst="rect">
                <a:avLst/>
              </a:prstGeom>
              <a:solidFill>
                <a:schemeClr val="hlink"/>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grpSp>
      <p:sp>
        <p:nvSpPr>
          <p:cNvPr id="1026" name="Rectangle 2"/>
          <p:cNvSpPr>
            <a:spLocks noGrp="1" noChangeArrowheads="1"/>
          </p:cNvSpPr>
          <p:nvPr>
            <p:ph type="title"/>
          </p:nvPr>
        </p:nvSpPr>
        <p:spPr bwMode="auto">
          <a:xfrm>
            <a:off x="1905000" y="457200"/>
            <a:ext cx="68580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defRPr>
            </a:lvl1pPr>
          </a:lstStyle>
          <a:p>
            <a:pPr eaLnBrk="1" hangingPunct="1"/>
            <a:endParaRPr lang="en-US">
              <a:solidFill>
                <a:srgbClr val="306FCC"/>
              </a:solidFill>
              <a:latin typeface="Arial" charset="0"/>
            </a:endParaRPr>
          </a:p>
        </p:txBody>
      </p:sp>
      <p:sp>
        <p:nvSpPr>
          <p:cNvPr id="1029"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defRPr>
            </a:lvl1pPr>
          </a:lstStyle>
          <a:p>
            <a:pPr eaLnBrk="1" hangingPunct="1"/>
            <a:endParaRPr lang="en-US">
              <a:solidFill>
                <a:srgbClr val="306FCC"/>
              </a:solidFill>
              <a:latin typeface="Arial" charset="0"/>
            </a:endParaRPr>
          </a:p>
        </p:txBody>
      </p:sp>
      <p:sp>
        <p:nvSpPr>
          <p:cNvPr id="1030"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defRPr>
            </a:lvl1pPr>
          </a:lstStyle>
          <a:p>
            <a:pPr eaLnBrk="1" hangingPunct="1"/>
            <a:fld id="{3668B788-BB20-47B3-B3D2-7F7AC3FB19A7}" type="slidenum">
              <a:rPr lang="en-US">
                <a:solidFill>
                  <a:srgbClr val="306FCC"/>
                </a:solidFill>
                <a:latin typeface="Arial" charset="0"/>
              </a:rPr>
              <a:pPr eaLnBrk="1" hangingPunct="1"/>
              <a:t>‹#›</a:t>
            </a:fld>
            <a:endParaRPr lang="en-US">
              <a:solidFill>
                <a:srgbClr val="306FCC"/>
              </a:solidFill>
              <a:latin typeface="Arial" charset="0"/>
            </a:endParaRPr>
          </a:p>
        </p:txBody>
      </p:sp>
      <p:pic>
        <p:nvPicPr>
          <p:cNvPr id="17" name="Picture 16" descr="book_open.pn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flipH="1">
            <a:off x="304800" y="152400"/>
            <a:ext cx="914400" cy="679379"/>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Lst>
  <p:txStyles>
    <p:titleStyle>
      <a:lvl1pPr algn="l" rtl="0" fontAlgn="base">
        <a:spcBef>
          <a:spcPct val="0"/>
        </a:spcBef>
        <a:spcAft>
          <a:spcPct val="0"/>
        </a:spcAft>
        <a:defRPr sz="40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Arial" charset="0"/>
        </a:defRPr>
      </a:lvl2pPr>
      <a:lvl3pPr algn="l" rtl="0" fontAlgn="base">
        <a:spcBef>
          <a:spcPct val="0"/>
        </a:spcBef>
        <a:spcAft>
          <a:spcPct val="0"/>
        </a:spcAft>
        <a:defRPr sz="4000">
          <a:solidFill>
            <a:schemeClr val="accent1"/>
          </a:solidFill>
          <a:latin typeface="Arial" charset="0"/>
        </a:defRPr>
      </a:lvl3pPr>
      <a:lvl4pPr algn="l" rtl="0" fontAlgn="base">
        <a:spcBef>
          <a:spcPct val="0"/>
        </a:spcBef>
        <a:spcAft>
          <a:spcPct val="0"/>
        </a:spcAft>
        <a:defRPr sz="4000">
          <a:solidFill>
            <a:schemeClr val="accent1"/>
          </a:solidFill>
          <a:latin typeface="Arial" charset="0"/>
        </a:defRPr>
      </a:lvl4pPr>
      <a:lvl5pPr algn="l" rtl="0" fontAlgn="base">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l" rtl="0" fontAlgn="base">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SzPct val="50000"/>
        <a:buFont typeface="Wingdings 2" pitchFamily="18" charset="2"/>
        <a:buChar char=""/>
        <a:defRPr sz="2800">
          <a:solidFill>
            <a:schemeClr val="tx1"/>
          </a:solidFill>
          <a:latin typeface="+mn-lt"/>
        </a:defRPr>
      </a:lvl2pPr>
      <a:lvl3pPr marL="1143000" indent="-228600" algn="l" rtl="0" fontAlgn="base">
        <a:spcBef>
          <a:spcPct val="20000"/>
        </a:spcBef>
        <a:spcAft>
          <a:spcPct val="0"/>
        </a:spcAft>
        <a:buFont typeface="Wingdings" pitchFamily="2" charset="2"/>
        <a:buChar char="§"/>
        <a:defRPr sz="2400">
          <a:solidFill>
            <a:schemeClr val="tx1"/>
          </a:solidFill>
          <a:latin typeface="+mn-lt"/>
        </a:defRPr>
      </a:lvl3pPr>
      <a:lvl4pPr marL="1600200" indent="-228600" algn="l" rtl="0" fontAlgn="base">
        <a:spcBef>
          <a:spcPct val="20000"/>
        </a:spcBef>
        <a:spcAft>
          <a:spcPct val="0"/>
        </a:spcAft>
        <a:buSzPct val="60000"/>
        <a:buFont typeface="Wingdings 2" pitchFamily="18" charset="2"/>
        <a:buChar char=""/>
        <a:defRPr sz="2000">
          <a:solidFill>
            <a:schemeClr val="tx1"/>
          </a:solidFill>
          <a:latin typeface="+mn-lt"/>
        </a:defRPr>
      </a:lvl4pPr>
      <a:lvl5pPr marL="2057400" indent="-228600" algn="l" rtl="0" fontAlgn="base">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30"/>
          <p:cNvGrpSpPr>
            <a:grpSpLocks/>
          </p:cNvGrpSpPr>
          <p:nvPr/>
        </p:nvGrpSpPr>
        <p:grpSpPr bwMode="auto">
          <a:xfrm>
            <a:off x="0" y="0"/>
            <a:ext cx="9144000" cy="6858000"/>
            <a:chOff x="0" y="0"/>
            <a:chExt cx="5760" cy="4320"/>
          </a:xfrm>
        </p:grpSpPr>
        <p:sp>
          <p:nvSpPr>
            <p:cNvPr id="1047" name="Rectangle 23"/>
            <p:cNvSpPr>
              <a:spLocks noChangeArrowheads="1"/>
            </p:cNvSpPr>
            <p:nvPr userDrawn="1"/>
          </p:nvSpPr>
          <p:spPr bwMode="gray">
            <a:xfrm>
              <a:off x="0" y="0"/>
              <a:ext cx="5760" cy="624"/>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48" name="Rectangle 24"/>
            <p:cNvSpPr>
              <a:spLocks noChangeArrowheads="1"/>
            </p:cNvSpPr>
            <p:nvPr userDrawn="1"/>
          </p:nvSpPr>
          <p:spPr bwMode="gray">
            <a:xfrm>
              <a:off x="0" y="4080"/>
              <a:ext cx="5760" cy="240"/>
            </a:xfrm>
            <a:prstGeom prst="rect">
              <a:avLst/>
            </a:prstGeom>
            <a:solidFill>
              <a:schemeClr val="accent2"/>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49" name="Rectangle 25"/>
            <p:cNvSpPr>
              <a:spLocks noChangeArrowheads="1"/>
            </p:cNvSpPr>
            <p:nvPr userDrawn="1"/>
          </p:nvSpPr>
          <p:spPr bwMode="gray">
            <a:xfrm>
              <a:off x="5568" y="144"/>
              <a:ext cx="192" cy="4080"/>
            </a:xfrm>
            <a:prstGeom prst="rect">
              <a:avLst/>
            </a:prstGeom>
            <a:solidFill>
              <a:schemeClr val="accent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53" name="Rectangle 29"/>
            <p:cNvSpPr>
              <a:spLocks noChangeArrowheads="1"/>
            </p:cNvSpPr>
            <p:nvPr userDrawn="1"/>
          </p:nvSpPr>
          <p:spPr bwMode="gray">
            <a:xfrm>
              <a:off x="1104" y="240"/>
              <a:ext cx="4464" cy="432"/>
            </a:xfrm>
            <a:prstGeom prst="rect">
              <a:avLst/>
            </a:prstGeom>
            <a:solidFill>
              <a:schemeClr val="bg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nvGrpSpPr>
            <p:cNvPr id="3" name="Group 26"/>
            <p:cNvGrpSpPr>
              <a:grpSpLocks/>
            </p:cNvGrpSpPr>
            <p:nvPr userDrawn="1"/>
          </p:nvGrpSpPr>
          <p:grpSpPr bwMode="auto">
            <a:xfrm>
              <a:off x="0" y="656"/>
              <a:ext cx="5760" cy="96"/>
              <a:chOff x="0" y="672"/>
              <a:chExt cx="5760" cy="96"/>
            </a:xfrm>
          </p:grpSpPr>
          <p:sp>
            <p:nvSpPr>
              <p:cNvPr id="1051" name="Line 27"/>
              <p:cNvSpPr>
                <a:spLocks noChangeShapeType="1"/>
              </p:cNvSpPr>
              <p:nvPr userDrawn="1"/>
            </p:nvSpPr>
            <p:spPr bwMode="gray">
              <a:xfrm>
                <a:off x="0" y="672"/>
                <a:ext cx="5760" cy="0"/>
              </a:xfrm>
              <a:prstGeom prst="line">
                <a:avLst/>
              </a:prstGeom>
              <a:noFill/>
              <a:ln w="28575">
                <a:solidFill>
                  <a:schemeClr val="hlink"/>
                </a:solidFill>
                <a:miter lim="800000"/>
                <a:headEnd/>
                <a:tailEnd/>
              </a:ln>
              <a:effectLst/>
            </p:spPr>
            <p:txBody>
              <a:bodyPr wrap="none"/>
              <a:lstStyle/>
              <a:p>
                <a:pPr eaLnBrk="1" hangingPunct="1"/>
                <a:endParaRPr lang="en-US" sz="1800">
                  <a:solidFill>
                    <a:srgbClr val="0E3F96"/>
                  </a:solidFill>
                  <a:latin typeface="Arial" charset="0"/>
                </a:endParaRPr>
              </a:p>
            </p:txBody>
          </p:sp>
          <p:sp>
            <p:nvSpPr>
              <p:cNvPr id="1052" name="Rectangle 28"/>
              <p:cNvSpPr>
                <a:spLocks noChangeArrowheads="1"/>
              </p:cNvSpPr>
              <p:nvPr/>
            </p:nvSpPr>
            <p:spPr bwMode="gray">
              <a:xfrm>
                <a:off x="0" y="672"/>
                <a:ext cx="1104" cy="96"/>
              </a:xfrm>
              <a:prstGeom prst="rect">
                <a:avLst/>
              </a:prstGeom>
              <a:solidFill>
                <a:schemeClr val="hlink"/>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grpSp>
      <p:sp>
        <p:nvSpPr>
          <p:cNvPr id="1026" name="Rectangle 2"/>
          <p:cNvSpPr>
            <a:spLocks noGrp="1" noChangeArrowheads="1"/>
          </p:cNvSpPr>
          <p:nvPr>
            <p:ph type="title"/>
          </p:nvPr>
        </p:nvSpPr>
        <p:spPr bwMode="auto">
          <a:xfrm>
            <a:off x="1905000" y="457200"/>
            <a:ext cx="68580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defRPr>
            </a:lvl1pPr>
          </a:lstStyle>
          <a:p>
            <a:pPr eaLnBrk="1" hangingPunct="1"/>
            <a:endParaRPr lang="en-US">
              <a:solidFill>
                <a:srgbClr val="306FCC"/>
              </a:solidFill>
              <a:latin typeface="Arial" charset="0"/>
            </a:endParaRPr>
          </a:p>
        </p:txBody>
      </p:sp>
      <p:sp>
        <p:nvSpPr>
          <p:cNvPr id="1029"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defRPr>
            </a:lvl1pPr>
          </a:lstStyle>
          <a:p>
            <a:pPr eaLnBrk="1" hangingPunct="1"/>
            <a:endParaRPr lang="en-US">
              <a:solidFill>
                <a:srgbClr val="306FCC"/>
              </a:solidFill>
              <a:latin typeface="Arial" charset="0"/>
            </a:endParaRPr>
          </a:p>
        </p:txBody>
      </p:sp>
      <p:sp>
        <p:nvSpPr>
          <p:cNvPr id="1030"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defRPr>
            </a:lvl1pPr>
          </a:lstStyle>
          <a:p>
            <a:pPr eaLnBrk="1" hangingPunct="1"/>
            <a:fld id="{3668B788-BB20-47B3-B3D2-7F7AC3FB19A7}" type="slidenum">
              <a:rPr lang="en-US">
                <a:solidFill>
                  <a:srgbClr val="306FCC"/>
                </a:solidFill>
                <a:latin typeface="Arial" charset="0"/>
              </a:rPr>
              <a:pPr eaLnBrk="1" hangingPunct="1"/>
              <a:t>‹#›</a:t>
            </a:fld>
            <a:endParaRPr lang="en-US">
              <a:solidFill>
                <a:srgbClr val="306FCC"/>
              </a:solidFill>
              <a:latin typeface="Arial" charset="0"/>
            </a:endParaRPr>
          </a:p>
        </p:txBody>
      </p:sp>
      <p:pic>
        <p:nvPicPr>
          <p:cNvPr id="17" name="Picture 16" descr="book_open.pn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flipH="1">
            <a:off x="304800" y="152400"/>
            <a:ext cx="914400" cy="679379"/>
          </a:xfrm>
          <a:prstGeom prst="rect">
            <a:avLst/>
          </a:prstGeom>
        </p:spPr>
      </p:pic>
    </p:spTree>
  </p:cSld>
  <p:clrMap bg1="lt1" tx1="dk1" bg2="lt2" tx2="dk2" accent1="accent1" accent2="accent2" accent3="accent3" accent4="accent4" accent5="accent5" accent6="accent6" hlink="hlink" folHlink="folHlink"/>
  <p:sldLayoutIdLst>
    <p:sldLayoutId id="2147483664" r:id="rId1"/>
  </p:sldLayoutIdLst>
  <p:txStyles>
    <p:titleStyle>
      <a:lvl1pPr algn="l" rtl="0" fontAlgn="base">
        <a:spcBef>
          <a:spcPct val="0"/>
        </a:spcBef>
        <a:spcAft>
          <a:spcPct val="0"/>
        </a:spcAft>
        <a:defRPr sz="40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Arial" charset="0"/>
        </a:defRPr>
      </a:lvl2pPr>
      <a:lvl3pPr algn="l" rtl="0" fontAlgn="base">
        <a:spcBef>
          <a:spcPct val="0"/>
        </a:spcBef>
        <a:spcAft>
          <a:spcPct val="0"/>
        </a:spcAft>
        <a:defRPr sz="4000">
          <a:solidFill>
            <a:schemeClr val="accent1"/>
          </a:solidFill>
          <a:latin typeface="Arial" charset="0"/>
        </a:defRPr>
      </a:lvl3pPr>
      <a:lvl4pPr algn="l" rtl="0" fontAlgn="base">
        <a:spcBef>
          <a:spcPct val="0"/>
        </a:spcBef>
        <a:spcAft>
          <a:spcPct val="0"/>
        </a:spcAft>
        <a:defRPr sz="4000">
          <a:solidFill>
            <a:schemeClr val="accent1"/>
          </a:solidFill>
          <a:latin typeface="Arial" charset="0"/>
        </a:defRPr>
      </a:lvl4pPr>
      <a:lvl5pPr algn="l" rtl="0" fontAlgn="base">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l" rtl="0" fontAlgn="base">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SzPct val="50000"/>
        <a:buFont typeface="Wingdings 2" pitchFamily="18" charset="2"/>
        <a:buChar char=""/>
        <a:defRPr sz="2800">
          <a:solidFill>
            <a:schemeClr val="tx1"/>
          </a:solidFill>
          <a:latin typeface="+mn-lt"/>
        </a:defRPr>
      </a:lvl2pPr>
      <a:lvl3pPr marL="1143000" indent="-228600" algn="l" rtl="0" fontAlgn="base">
        <a:spcBef>
          <a:spcPct val="20000"/>
        </a:spcBef>
        <a:spcAft>
          <a:spcPct val="0"/>
        </a:spcAft>
        <a:buFont typeface="Wingdings" pitchFamily="2" charset="2"/>
        <a:buChar char="§"/>
        <a:defRPr sz="2400">
          <a:solidFill>
            <a:schemeClr val="tx1"/>
          </a:solidFill>
          <a:latin typeface="+mn-lt"/>
        </a:defRPr>
      </a:lvl3pPr>
      <a:lvl4pPr marL="1600200" indent="-228600" algn="l" rtl="0" fontAlgn="base">
        <a:spcBef>
          <a:spcPct val="20000"/>
        </a:spcBef>
        <a:spcAft>
          <a:spcPct val="0"/>
        </a:spcAft>
        <a:buSzPct val="60000"/>
        <a:buFont typeface="Wingdings 2" pitchFamily="18" charset="2"/>
        <a:buChar char=""/>
        <a:defRPr sz="2000">
          <a:solidFill>
            <a:schemeClr val="tx1"/>
          </a:solidFill>
          <a:latin typeface="+mn-lt"/>
        </a:defRPr>
      </a:lvl4pPr>
      <a:lvl5pPr marL="2057400" indent="-228600" algn="l" rtl="0" fontAlgn="base">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30"/>
          <p:cNvGrpSpPr>
            <a:grpSpLocks/>
          </p:cNvGrpSpPr>
          <p:nvPr/>
        </p:nvGrpSpPr>
        <p:grpSpPr bwMode="auto">
          <a:xfrm>
            <a:off x="0" y="0"/>
            <a:ext cx="9144000" cy="6858000"/>
            <a:chOff x="0" y="0"/>
            <a:chExt cx="5760" cy="4320"/>
          </a:xfrm>
        </p:grpSpPr>
        <p:sp>
          <p:nvSpPr>
            <p:cNvPr id="1047" name="Rectangle 23"/>
            <p:cNvSpPr>
              <a:spLocks noChangeArrowheads="1"/>
            </p:cNvSpPr>
            <p:nvPr userDrawn="1"/>
          </p:nvSpPr>
          <p:spPr bwMode="gray">
            <a:xfrm>
              <a:off x="0" y="0"/>
              <a:ext cx="5760" cy="624"/>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48" name="Rectangle 24"/>
            <p:cNvSpPr>
              <a:spLocks noChangeArrowheads="1"/>
            </p:cNvSpPr>
            <p:nvPr userDrawn="1"/>
          </p:nvSpPr>
          <p:spPr bwMode="gray">
            <a:xfrm>
              <a:off x="0" y="4080"/>
              <a:ext cx="5760" cy="240"/>
            </a:xfrm>
            <a:prstGeom prst="rect">
              <a:avLst/>
            </a:prstGeom>
            <a:solidFill>
              <a:schemeClr val="accent2"/>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49" name="Rectangle 25"/>
            <p:cNvSpPr>
              <a:spLocks noChangeArrowheads="1"/>
            </p:cNvSpPr>
            <p:nvPr userDrawn="1"/>
          </p:nvSpPr>
          <p:spPr bwMode="gray">
            <a:xfrm>
              <a:off x="5568" y="144"/>
              <a:ext cx="192" cy="4080"/>
            </a:xfrm>
            <a:prstGeom prst="rect">
              <a:avLst/>
            </a:prstGeom>
            <a:solidFill>
              <a:schemeClr val="accent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53" name="Rectangle 29"/>
            <p:cNvSpPr>
              <a:spLocks noChangeArrowheads="1"/>
            </p:cNvSpPr>
            <p:nvPr userDrawn="1"/>
          </p:nvSpPr>
          <p:spPr bwMode="gray">
            <a:xfrm>
              <a:off x="1104" y="240"/>
              <a:ext cx="4464" cy="432"/>
            </a:xfrm>
            <a:prstGeom prst="rect">
              <a:avLst/>
            </a:prstGeom>
            <a:solidFill>
              <a:schemeClr val="bg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nvGrpSpPr>
            <p:cNvPr id="3" name="Group 26"/>
            <p:cNvGrpSpPr>
              <a:grpSpLocks/>
            </p:cNvGrpSpPr>
            <p:nvPr userDrawn="1"/>
          </p:nvGrpSpPr>
          <p:grpSpPr bwMode="auto">
            <a:xfrm>
              <a:off x="0" y="656"/>
              <a:ext cx="5760" cy="96"/>
              <a:chOff x="0" y="672"/>
              <a:chExt cx="5760" cy="96"/>
            </a:xfrm>
          </p:grpSpPr>
          <p:sp>
            <p:nvSpPr>
              <p:cNvPr id="1051" name="Line 27"/>
              <p:cNvSpPr>
                <a:spLocks noChangeShapeType="1"/>
              </p:cNvSpPr>
              <p:nvPr userDrawn="1"/>
            </p:nvSpPr>
            <p:spPr bwMode="gray">
              <a:xfrm>
                <a:off x="0" y="672"/>
                <a:ext cx="5760" cy="0"/>
              </a:xfrm>
              <a:prstGeom prst="line">
                <a:avLst/>
              </a:prstGeom>
              <a:noFill/>
              <a:ln w="28575">
                <a:solidFill>
                  <a:schemeClr val="hlink"/>
                </a:solidFill>
                <a:miter lim="800000"/>
                <a:headEnd/>
                <a:tailEnd/>
              </a:ln>
              <a:effectLst/>
            </p:spPr>
            <p:txBody>
              <a:bodyPr wrap="none"/>
              <a:lstStyle/>
              <a:p>
                <a:pPr eaLnBrk="1" hangingPunct="1"/>
                <a:endParaRPr lang="en-US" sz="1800">
                  <a:solidFill>
                    <a:srgbClr val="0E3F96"/>
                  </a:solidFill>
                  <a:latin typeface="Arial" charset="0"/>
                </a:endParaRPr>
              </a:p>
            </p:txBody>
          </p:sp>
          <p:sp>
            <p:nvSpPr>
              <p:cNvPr id="1052" name="Rectangle 28"/>
              <p:cNvSpPr>
                <a:spLocks noChangeArrowheads="1"/>
              </p:cNvSpPr>
              <p:nvPr/>
            </p:nvSpPr>
            <p:spPr bwMode="gray">
              <a:xfrm>
                <a:off x="0" y="672"/>
                <a:ext cx="1104" cy="96"/>
              </a:xfrm>
              <a:prstGeom prst="rect">
                <a:avLst/>
              </a:prstGeom>
              <a:solidFill>
                <a:schemeClr val="hlink"/>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grpSp>
      <p:sp>
        <p:nvSpPr>
          <p:cNvPr id="1026" name="Rectangle 2"/>
          <p:cNvSpPr>
            <a:spLocks noGrp="1" noChangeArrowheads="1"/>
          </p:cNvSpPr>
          <p:nvPr>
            <p:ph type="title"/>
          </p:nvPr>
        </p:nvSpPr>
        <p:spPr bwMode="auto">
          <a:xfrm>
            <a:off x="1905000" y="457200"/>
            <a:ext cx="68580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defRPr>
            </a:lvl1pPr>
          </a:lstStyle>
          <a:p>
            <a:pPr eaLnBrk="1" hangingPunct="1"/>
            <a:endParaRPr lang="en-US">
              <a:solidFill>
                <a:srgbClr val="306FCC"/>
              </a:solidFill>
              <a:latin typeface="Arial" charset="0"/>
            </a:endParaRPr>
          </a:p>
        </p:txBody>
      </p:sp>
      <p:sp>
        <p:nvSpPr>
          <p:cNvPr id="1029"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defRPr>
            </a:lvl1pPr>
          </a:lstStyle>
          <a:p>
            <a:pPr eaLnBrk="1" hangingPunct="1"/>
            <a:endParaRPr lang="en-US">
              <a:solidFill>
                <a:srgbClr val="306FCC"/>
              </a:solidFill>
              <a:latin typeface="Arial" charset="0"/>
            </a:endParaRPr>
          </a:p>
        </p:txBody>
      </p:sp>
      <p:sp>
        <p:nvSpPr>
          <p:cNvPr id="1030"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defRPr>
            </a:lvl1pPr>
          </a:lstStyle>
          <a:p>
            <a:pPr eaLnBrk="1" hangingPunct="1"/>
            <a:fld id="{3668B788-BB20-47B3-B3D2-7F7AC3FB19A7}" type="slidenum">
              <a:rPr lang="en-US">
                <a:solidFill>
                  <a:srgbClr val="306FCC"/>
                </a:solidFill>
                <a:latin typeface="Arial" charset="0"/>
              </a:rPr>
              <a:pPr eaLnBrk="1" hangingPunct="1"/>
              <a:t>‹#›</a:t>
            </a:fld>
            <a:endParaRPr lang="en-US">
              <a:solidFill>
                <a:srgbClr val="306FCC"/>
              </a:solidFill>
              <a:latin typeface="Arial" charset="0"/>
            </a:endParaRPr>
          </a:p>
        </p:txBody>
      </p:sp>
      <p:pic>
        <p:nvPicPr>
          <p:cNvPr id="17" name="Picture 16" descr="book_open.pn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flipH="1">
            <a:off x="304800" y="152400"/>
            <a:ext cx="914400" cy="679379"/>
          </a:xfrm>
          <a:prstGeom prst="rect">
            <a:avLst/>
          </a:prstGeom>
        </p:spPr>
      </p:pic>
    </p:spTree>
  </p:cSld>
  <p:clrMap bg1="lt1" tx1="dk1" bg2="lt2" tx2="dk2" accent1="accent1" accent2="accent2" accent3="accent3" accent4="accent4" accent5="accent5" accent6="accent6" hlink="hlink" folHlink="folHlink"/>
  <p:sldLayoutIdLst>
    <p:sldLayoutId id="2147483666" r:id="rId1"/>
  </p:sldLayoutIdLst>
  <p:txStyles>
    <p:titleStyle>
      <a:lvl1pPr algn="l" rtl="0" fontAlgn="base">
        <a:spcBef>
          <a:spcPct val="0"/>
        </a:spcBef>
        <a:spcAft>
          <a:spcPct val="0"/>
        </a:spcAft>
        <a:defRPr sz="40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Arial" charset="0"/>
        </a:defRPr>
      </a:lvl2pPr>
      <a:lvl3pPr algn="l" rtl="0" fontAlgn="base">
        <a:spcBef>
          <a:spcPct val="0"/>
        </a:spcBef>
        <a:spcAft>
          <a:spcPct val="0"/>
        </a:spcAft>
        <a:defRPr sz="4000">
          <a:solidFill>
            <a:schemeClr val="accent1"/>
          </a:solidFill>
          <a:latin typeface="Arial" charset="0"/>
        </a:defRPr>
      </a:lvl3pPr>
      <a:lvl4pPr algn="l" rtl="0" fontAlgn="base">
        <a:spcBef>
          <a:spcPct val="0"/>
        </a:spcBef>
        <a:spcAft>
          <a:spcPct val="0"/>
        </a:spcAft>
        <a:defRPr sz="4000">
          <a:solidFill>
            <a:schemeClr val="accent1"/>
          </a:solidFill>
          <a:latin typeface="Arial" charset="0"/>
        </a:defRPr>
      </a:lvl4pPr>
      <a:lvl5pPr algn="l" rtl="0" fontAlgn="base">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l" rtl="0" fontAlgn="base">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SzPct val="50000"/>
        <a:buFont typeface="Wingdings 2" pitchFamily="18" charset="2"/>
        <a:buChar char=""/>
        <a:defRPr sz="2800">
          <a:solidFill>
            <a:schemeClr val="tx1"/>
          </a:solidFill>
          <a:latin typeface="+mn-lt"/>
        </a:defRPr>
      </a:lvl2pPr>
      <a:lvl3pPr marL="1143000" indent="-228600" algn="l" rtl="0" fontAlgn="base">
        <a:spcBef>
          <a:spcPct val="20000"/>
        </a:spcBef>
        <a:spcAft>
          <a:spcPct val="0"/>
        </a:spcAft>
        <a:buFont typeface="Wingdings" pitchFamily="2" charset="2"/>
        <a:buChar char="§"/>
        <a:defRPr sz="2400">
          <a:solidFill>
            <a:schemeClr val="tx1"/>
          </a:solidFill>
          <a:latin typeface="+mn-lt"/>
        </a:defRPr>
      </a:lvl3pPr>
      <a:lvl4pPr marL="1600200" indent="-228600" algn="l" rtl="0" fontAlgn="base">
        <a:spcBef>
          <a:spcPct val="20000"/>
        </a:spcBef>
        <a:spcAft>
          <a:spcPct val="0"/>
        </a:spcAft>
        <a:buSzPct val="60000"/>
        <a:buFont typeface="Wingdings 2" pitchFamily="18" charset="2"/>
        <a:buChar char=""/>
        <a:defRPr sz="2000">
          <a:solidFill>
            <a:schemeClr val="tx1"/>
          </a:solidFill>
          <a:latin typeface="+mn-lt"/>
        </a:defRPr>
      </a:lvl4pPr>
      <a:lvl5pPr marL="2057400" indent="-228600" algn="l" rtl="0" fontAlgn="base">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30"/>
          <p:cNvGrpSpPr>
            <a:grpSpLocks/>
          </p:cNvGrpSpPr>
          <p:nvPr/>
        </p:nvGrpSpPr>
        <p:grpSpPr bwMode="auto">
          <a:xfrm>
            <a:off x="0" y="0"/>
            <a:ext cx="9144000" cy="6858000"/>
            <a:chOff x="0" y="0"/>
            <a:chExt cx="5760" cy="4320"/>
          </a:xfrm>
        </p:grpSpPr>
        <p:sp>
          <p:nvSpPr>
            <p:cNvPr id="1047" name="Rectangle 23"/>
            <p:cNvSpPr>
              <a:spLocks noChangeArrowheads="1"/>
            </p:cNvSpPr>
            <p:nvPr userDrawn="1"/>
          </p:nvSpPr>
          <p:spPr bwMode="gray">
            <a:xfrm>
              <a:off x="0" y="0"/>
              <a:ext cx="5760" cy="624"/>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48" name="Rectangle 24"/>
            <p:cNvSpPr>
              <a:spLocks noChangeArrowheads="1"/>
            </p:cNvSpPr>
            <p:nvPr userDrawn="1"/>
          </p:nvSpPr>
          <p:spPr bwMode="gray">
            <a:xfrm>
              <a:off x="0" y="4080"/>
              <a:ext cx="5760" cy="240"/>
            </a:xfrm>
            <a:prstGeom prst="rect">
              <a:avLst/>
            </a:prstGeom>
            <a:solidFill>
              <a:schemeClr val="accent2"/>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49" name="Rectangle 25"/>
            <p:cNvSpPr>
              <a:spLocks noChangeArrowheads="1"/>
            </p:cNvSpPr>
            <p:nvPr userDrawn="1"/>
          </p:nvSpPr>
          <p:spPr bwMode="gray">
            <a:xfrm>
              <a:off x="5568" y="144"/>
              <a:ext cx="192" cy="4080"/>
            </a:xfrm>
            <a:prstGeom prst="rect">
              <a:avLst/>
            </a:prstGeom>
            <a:solidFill>
              <a:schemeClr val="accent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53" name="Rectangle 29"/>
            <p:cNvSpPr>
              <a:spLocks noChangeArrowheads="1"/>
            </p:cNvSpPr>
            <p:nvPr userDrawn="1"/>
          </p:nvSpPr>
          <p:spPr bwMode="gray">
            <a:xfrm>
              <a:off x="1104" y="240"/>
              <a:ext cx="4464" cy="432"/>
            </a:xfrm>
            <a:prstGeom prst="rect">
              <a:avLst/>
            </a:prstGeom>
            <a:solidFill>
              <a:schemeClr val="bg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nvGrpSpPr>
            <p:cNvPr id="3" name="Group 26"/>
            <p:cNvGrpSpPr>
              <a:grpSpLocks/>
            </p:cNvGrpSpPr>
            <p:nvPr userDrawn="1"/>
          </p:nvGrpSpPr>
          <p:grpSpPr bwMode="auto">
            <a:xfrm>
              <a:off x="0" y="656"/>
              <a:ext cx="5760" cy="96"/>
              <a:chOff x="0" y="672"/>
              <a:chExt cx="5760" cy="96"/>
            </a:xfrm>
          </p:grpSpPr>
          <p:sp>
            <p:nvSpPr>
              <p:cNvPr id="1051" name="Line 27"/>
              <p:cNvSpPr>
                <a:spLocks noChangeShapeType="1"/>
              </p:cNvSpPr>
              <p:nvPr userDrawn="1"/>
            </p:nvSpPr>
            <p:spPr bwMode="gray">
              <a:xfrm>
                <a:off x="0" y="672"/>
                <a:ext cx="5760" cy="0"/>
              </a:xfrm>
              <a:prstGeom prst="line">
                <a:avLst/>
              </a:prstGeom>
              <a:noFill/>
              <a:ln w="28575">
                <a:solidFill>
                  <a:schemeClr val="hlink"/>
                </a:solidFill>
                <a:miter lim="800000"/>
                <a:headEnd/>
                <a:tailEnd/>
              </a:ln>
              <a:effectLst/>
            </p:spPr>
            <p:txBody>
              <a:bodyPr wrap="none"/>
              <a:lstStyle/>
              <a:p>
                <a:pPr eaLnBrk="1" hangingPunct="1"/>
                <a:endParaRPr lang="en-US" sz="1800">
                  <a:solidFill>
                    <a:srgbClr val="0E3F96"/>
                  </a:solidFill>
                  <a:latin typeface="Arial" charset="0"/>
                </a:endParaRPr>
              </a:p>
            </p:txBody>
          </p:sp>
          <p:sp>
            <p:nvSpPr>
              <p:cNvPr id="1052" name="Rectangle 28"/>
              <p:cNvSpPr>
                <a:spLocks noChangeArrowheads="1"/>
              </p:cNvSpPr>
              <p:nvPr/>
            </p:nvSpPr>
            <p:spPr bwMode="gray">
              <a:xfrm>
                <a:off x="0" y="672"/>
                <a:ext cx="1104" cy="96"/>
              </a:xfrm>
              <a:prstGeom prst="rect">
                <a:avLst/>
              </a:prstGeom>
              <a:solidFill>
                <a:schemeClr val="hlink"/>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grpSp>
      <p:sp>
        <p:nvSpPr>
          <p:cNvPr id="1026" name="Rectangle 2"/>
          <p:cNvSpPr>
            <a:spLocks noGrp="1" noChangeArrowheads="1"/>
          </p:cNvSpPr>
          <p:nvPr>
            <p:ph type="title"/>
          </p:nvPr>
        </p:nvSpPr>
        <p:spPr bwMode="auto">
          <a:xfrm>
            <a:off x="1905000" y="457200"/>
            <a:ext cx="68580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defRPr>
            </a:lvl1pPr>
          </a:lstStyle>
          <a:p>
            <a:pPr eaLnBrk="1" hangingPunct="1"/>
            <a:endParaRPr lang="en-US">
              <a:solidFill>
                <a:srgbClr val="306FCC"/>
              </a:solidFill>
              <a:latin typeface="Arial" charset="0"/>
            </a:endParaRPr>
          </a:p>
        </p:txBody>
      </p:sp>
      <p:sp>
        <p:nvSpPr>
          <p:cNvPr id="1029"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defRPr>
            </a:lvl1pPr>
          </a:lstStyle>
          <a:p>
            <a:pPr eaLnBrk="1" hangingPunct="1"/>
            <a:endParaRPr lang="en-US">
              <a:solidFill>
                <a:srgbClr val="306FCC"/>
              </a:solidFill>
              <a:latin typeface="Arial" charset="0"/>
            </a:endParaRPr>
          </a:p>
        </p:txBody>
      </p:sp>
      <p:sp>
        <p:nvSpPr>
          <p:cNvPr id="1030"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defRPr>
            </a:lvl1pPr>
          </a:lstStyle>
          <a:p>
            <a:pPr eaLnBrk="1" hangingPunct="1"/>
            <a:fld id="{3668B788-BB20-47B3-B3D2-7F7AC3FB19A7}" type="slidenum">
              <a:rPr lang="en-US">
                <a:solidFill>
                  <a:srgbClr val="306FCC"/>
                </a:solidFill>
                <a:latin typeface="Arial" charset="0"/>
              </a:rPr>
              <a:pPr eaLnBrk="1" hangingPunct="1"/>
              <a:t>‹#›</a:t>
            </a:fld>
            <a:endParaRPr lang="en-US">
              <a:solidFill>
                <a:srgbClr val="306FCC"/>
              </a:solidFill>
              <a:latin typeface="Arial" charset="0"/>
            </a:endParaRPr>
          </a:p>
        </p:txBody>
      </p:sp>
      <p:pic>
        <p:nvPicPr>
          <p:cNvPr id="17" name="Picture 16" descr="book_open.pn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flipH="1">
            <a:off x="304800" y="152400"/>
            <a:ext cx="914400" cy="679379"/>
          </a:xfrm>
          <a:prstGeom prst="rect">
            <a:avLst/>
          </a:prstGeom>
        </p:spPr>
      </p:pic>
    </p:spTree>
  </p:cSld>
  <p:clrMap bg1="lt1" tx1="dk1" bg2="lt2" tx2="dk2" accent1="accent1" accent2="accent2" accent3="accent3" accent4="accent4" accent5="accent5" accent6="accent6" hlink="hlink" folHlink="folHlink"/>
  <p:sldLayoutIdLst>
    <p:sldLayoutId id="2147483668" r:id="rId1"/>
  </p:sldLayoutIdLst>
  <p:txStyles>
    <p:titleStyle>
      <a:lvl1pPr algn="l" rtl="0" fontAlgn="base">
        <a:spcBef>
          <a:spcPct val="0"/>
        </a:spcBef>
        <a:spcAft>
          <a:spcPct val="0"/>
        </a:spcAft>
        <a:defRPr sz="40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Arial" charset="0"/>
        </a:defRPr>
      </a:lvl2pPr>
      <a:lvl3pPr algn="l" rtl="0" fontAlgn="base">
        <a:spcBef>
          <a:spcPct val="0"/>
        </a:spcBef>
        <a:spcAft>
          <a:spcPct val="0"/>
        </a:spcAft>
        <a:defRPr sz="4000">
          <a:solidFill>
            <a:schemeClr val="accent1"/>
          </a:solidFill>
          <a:latin typeface="Arial" charset="0"/>
        </a:defRPr>
      </a:lvl3pPr>
      <a:lvl4pPr algn="l" rtl="0" fontAlgn="base">
        <a:spcBef>
          <a:spcPct val="0"/>
        </a:spcBef>
        <a:spcAft>
          <a:spcPct val="0"/>
        </a:spcAft>
        <a:defRPr sz="4000">
          <a:solidFill>
            <a:schemeClr val="accent1"/>
          </a:solidFill>
          <a:latin typeface="Arial" charset="0"/>
        </a:defRPr>
      </a:lvl4pPr>
      <a:lvl5pPr algn="l" rtl="0" fontAlgn="base">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l" rtl="0" fontAlgn="base">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SzPct val="50000"/>
        <a:buFont typeface="Wingdings 2" pitchFamily="18" charset="2"/>
        <a:buChar char=""/>
        <a:defRPr sz="2800">
          <a:solidFill>
            <a:schemeClr val="tx1"/>
          </a:solidFill>
          <a:latin typeface="+mn-lt"/>
        </a:defRPr>
      </a:lvl2pPr>
      <a:lvl3pPr marL="1143000" indent="-228600" algn="l" rtl="0" fontAlgn="base">
        <a:spcBef>
          <a:spcPct val="20000"/>
        </a:spcBef>
        <a:spcAft>
          <a:spcPct val="0"/>
        </a:spcAft>
        <a:buFont typeface="Wingdings" pitchFamily="2" charset="2"/>
        <a:buChar char="§"/>
        <a:defRPr sz="2400">
          <a:solidFill>
            <a:schemeClr val="tx1"/>
          </a:solidFill>
          <a:latin typeface="+mn-lt"/>
        </a:defRPr>
      </a:lvl3pPr>
      <a:lvl4pPr marL="1600200" indent="-228600" algn="l" rtl="0" fontAlgn="base">
        <a:spcBef>
          <a:spcPct val="20000"/>
        </a:spcBef>
        <a:spcAft>
          <a:spcPct val="0"/>
        </a:spcAft>
        <a:buSzPct val="60000"/>
        <a:buFont typeface="Wingdings 2" pitchFamily="18" charset="2"/>
        <a:buChar char=""/>
        <a:defRPr sz="2000">
          <a:solidFill>
            <a:schemeClr val="tx1"/>
          </a:solidFill>
          <a:latin typeface="+mn-lt"/>
        </a:defRPr>
      </a:lvl4pPr>
      <a:lvl5pPr marL="2057400" indent="-228600" algn="l" rtl="0" fontAlgn="base">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30"/>
          <p:cNvGrpSpPr>
            <a:grpSpLocks/>
          </p:cNvGrpSpPr>
          <p:nvPr/>
        </p:nvGrpSpPr>
        <p:grpSpPr bwMode="auto">
          <a:xfrm>
            <a:off x="0" y="0"/>
            <a:ext cx="9144000" cy="6858000"/>
            <a:chOff x="0" y="0"/>
            <a:chExt cx="5760" cy="4320"/>
          </a:xfrm>
        </p:grpSpPr>
        <p:sp>
          <p:nvSpPr>
            <p:cNvPr id="1047" name="Rectangle 23"/>
            <p:cNvSpPr>
              <a:spLocks noChangeArrowheads="1"/>
            </p:cNvSpPr>
            <p:nvPr userDrawn="1"/>
          </p:nvSpPr>
          <p:spPr bwMode="gray">
            <a:xfrm>
              <a:off x="0" y="0"/>
              <a:ext cx="5760" cy="624"/>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48" name="Rectangle 24"/>
            <p:cNvSpPr>
              <a:spLocks noChangeArrowheads="1"/>
            </p:cNvSpPr>
            <p:nvPr userDrawn="1"/>
          </p:nvSpPr>
          <p:spPr bwMode="gray">
            <a:xfrm>
              <a:off x="0" y="4080"/>
              <a:ext cx="5760" cy="240"/>
            </a:xfrm>
            <a:prstGeom prst="rect">
              <a:avLst/>
            </a:prstGeom>
            <a:solidFill>
              <a:schemeClr val="accent2"/>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49" name="Rectangle 25"/>
            <p:cNvSpPr>
              <a:spLocks noChangeArrowheads="1"/>
            </p:cNvSpPr>
            <p:nvPr userDrawn="1"/>
          </p:nvSpPr>
          <p:spPr bwMode="gray">
            <a:xfrm>
              <a:off x="5568" y="144"/>
              <a:ext cx="192" cy="4080"/>
            </a:xfrm>
            <a:prstGeom prst="rect">
              <a:avLst/>
            </a:prstGeom>
            <a:solidFill>
              <a:schemeClr val="accent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53" name="Rectangle 29"/>
            <p:cNvSpPr>
              <a:spLocks noChangeArrowheads="1"/>
            </p:cNvSpPr>
            <p:nvPr userDrawn="1"/>
          </p:nvSpPr>
          <p:spPr bwMode="gray">
            <a:xfrm>
              <a:off x="1104" y="240"/>
              <a:ext cx="4464" cy="432"/>
            </a:xfrm>
            <a:prstGeom prst="rect">
              <a:avLst/>
            </a:prstGeom>
            <a:solidFill>
              <a:schemeClr val="bg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nvGrpSpPr>
            <p:cNvPr id="3" name="Group 26"/>
            <p:cNvGrpSpPr>
              <a:grpSpLocks/>
            </p:cNvGrpSpPr>
            <p:nvPr userDrawn="1"/>
          </p:nvGrpSpPr>
          <p:grpSpPr bwMode="auto">
            <a:xfrm>
              <a:off x="0" y="656"/>
              <a:ext cx="5760" cy="96"/>
              <a:chOff x="0" y="672"/>
              <a:chExt cx="5760" cy="96"/>
            </a:xfrm>
          </p:grpSpPr>
          <p:sp>
            <p:nvSpPr>
              <p:cNvPr id="1051" name="Line 27"/>
              <p:cNvSpPr>
                <a:spLocks noChangeShapeType="1"/>
              </p:cNvSpPr>
              <p:nvPr userDrawn="1"/>
            </p:nvSpPr>
            <p:spPr bwMode="gray">
              <a:xfrm>
                <a:off x="0" y="672"/>
                <a:ext cx="5760" cy="0"/>
              </a:xfrm>
              <a:prstGeom prst="line">
                <a:avLst/>
              </a:prstGeom>
              <a:noFill/>
              <a:ln w="28575">
                <a:solidFill>
                  <a:schemeClr val="hlink"/>
                </a:solidFill>
                <a:miter lim="800000"/>
                <a:headEnd/>
                <a:tailEnd/>
              </a:ln>
              <a:effectLst/>
            </p:spPr>
            <p:txBody>
              <a:bodyPr wrap="none"/>
              <a:lstStyle/>
              <a:p>
                <a:pPr eaLnBrk="1" hangingPunct="1"/>
                <a:endParaRPr lang="en-US" sz="1800">
                  <a:solidFill>
                    <a:srgbClr val="0E3F96"/>
                  </a:solidFill>
                  <a:latin typeface="Arial" charset="0"/>
                </a:endParaRPr>
              </a:p>
            </p:txBody>
          </p:sp>
          <p:sp>
            <p:nvSpPr>
              <p:cNvPr id="1052" name="Rectangle 28"/>
              <p:cNvSpPr>
                <a:spLocks noChangeArrowheads="1"/>
              </p:cNvSpPr>
              <p:nvPr/>
            </p:nvSpPr>
            <p:spPr bwMode="gray">
              <a:xfrm>
                <a:off x="0" y="672"/>
                <a:ext cx="1104" cy="96"/>
              </a:xfrm>
              <a:prstGeom prst="rect">
                <a:avLst/>
              </a:prstGeom>
              <a:solidFill>
                <a:schemeClr val="hlink"/>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grpSp>
      <p:sp>
        <p:nvSpPr>
          <p:cNvPr id="1026" name="Rectangle 2"/>
          <p:cNvSpPr>
            <a:spLocks noGrp="1" noChangeArrowheads="1"/>
          </p:cNvSpPr>
          <p:nvPr>
            <p:ph type="title"/>
          </p:nvPr>
        </p:nvSpPr>
        <p:spPr bwMode="auto">
          <a:xfrm>
            <a:off x="1905000" y="457200"/>
            <a:ext cx="68580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defRPr>
            </a:lvl1pPr>
          </a:lstStyle>
          <a:p>
            <a:pPr eaLnBrk="1" hangingPunct="1"/>
            <a:endParaRPr lang="en-US">
              <a:solidFill>
                <a:srgbClr val="306FCC"/>
              </a:solidFill>
              <a:latin typeface="Arial" charset="0"/>
            </a:endParaRPr>
          </a:p>
        </p:txBody>
      </p:sp>
      <p:sp>
        <p:nvSpPr>
          <p:cNvPr id="1029"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defRPr>
            </a:lvl1pPr>
          </a:lstStyle>
          <a:p>
            <a:pPr eaLnBrk="1" hangingPunct="1"/>
            <a:endParaRPr lang="en-US">
              <a:solidFill>
                <a:srgbClr val="306FCC"/>
              </a:solidFill>
              <a:latin typeface="Arial" charset="0"/>
            </a:endParaRPr>
          </a:p>
        </p:txBody>
      </p:sp>
      <p:sp>
        <p:nvSpPr>
          <p:cNvPr id="1030"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defRPr>
            </a:lvl1pPr>
          </a:lstStyle>
          <a:p>
            <a:pPr eaLnBrk="1" hangingPunct="1"/>
            <a:fld id="{3668B788-BB20-47B3-B3D2-7F7AC3FB19A7}" type="slidenum">
              <a:rPr lang="en-US">
                <a:solidFill>
                  <a:srgbClr val="306FCC"/>
                </a:solidFill>
                <a:latin typeface="Arial" charset="0"/>
              </a:rPr>
              <a:pPr eaLnBrk="1" hangingPunct="1"/>
              <a:t>‹#›</a:t>
            </a:fld>
            <a:endParaRPr lang="en-US">
              <a:solidFill>
                <a:srgbClr val="306FCC"/>
              </a:solidFill>
              <a:latin typeface="Arial" charset="0"/>
            </a:endParaRPr>
          </a:p>
        </p:txBody>
      </p:sp>
      <p:pic>
        <p:nvPicPr>
          <p:cNvPr id="17" name="Picture 16" descr="book_open.pn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flipH="1">
            <a:off x="304800" y="152400"/>
            <a:ext cx="914400" cy="679379"/>
          </a:xfrm>
          <a:prstGeom prst="rect">
            <a:avLst/>
          </a:prstGeom>
        </p:spPr>
      </p:pic>
    </p:spTree>
  </p:cSld>
  <p:clrMap bg1="lt1" tx1="dk1" bg2="lt2" tx2="dk2" accent1="accent1" accent2="accent2" accent3="accent3" accent4="accent4" accent5="accent5" accent6="accent6" hlink="hlink" folHlink="folHlink"/>
  <p:sldLayoutIdLst>
    <p:sldLayoutId id="2147483670" r:id="rId1"/>
  </p:sldLayoutIdLst>
  <p:txStyles>
    <p:titleStyle>
      <a:lvl1pPr algn="l" rtl="0" fontAlgn="base">
        <a:spcBef>
          <a:spcPct val="0"/>
        </a:spcBef>
        <a:spcAft>
          <a:spcPct val="0"/>
        </a:spcAft>
        <a:defRPr sz="40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Arial" charset="0"/>
        </a:defRPr>
      </a:lvl2pPr>
      <a:lvl3pPr algn="l" rtl="0" fontAlgn="base">
        <a:spcBef>
          <a:spcPct val="0"/>
        </a:spcBef>
        <a:spcAft>
          <a:spcPct val="0"/>
        </a:spcAft>
        <a:defRPr sz="4000">
          <a:solidFill>
            <a:schemeClr val="accent1"/>
          </a:solidFill>
          <a:latin typeface="Arial" charset="0"/>
        </a:defRPr>
      </a:lvl3pPr>
      <a:lvl4pPr algn="l" rtl="0" fontAlgn="base">
        <a:spcBef>
          <a:spcPct val="0"/>
        </a:spcBef>
        <a:spcAft>
          <a:spcPct val="0"/>
        </a:spcAft>
        <a:defRPr sz="4000">
          <a:solidFill>
            <a:schemeClr val="accent1"/>
          </a:solidFill>
          <a:latin typeface="Arial" charset="0"/>
        </a:defRPr>
      </a:lvl4pPr>
      <a:lvl5pPr algn="l" rtl="0" fontAlgn="base">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l" rtl="0" fontAlgn="base">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SzPct val="50000"/>
        <a:buFont typeface="Wingdings 2" pitchFamily="18" charset="2"/>
        <a:buChar char=""/>
        <a:defRPr sz="2800">
          <a:solidFill>
            <a:schemeClr val="tx1"/>
          </a:solidFill>
          <a:latin typeface="+mn-lt"/>
        </a:defRPr>
      </a:lvl2pPr>
      <a:lvl3pPr marL="1143000" indent="-228600" algn="l" rtl="0" fontAlgn="base">
        <a:spcBef>
          <a:spcPct val="20000"/>
        </a:spcBef>
        <a:spcAft>
          <a:spcPct val="0"/>
        </a:spcAft>
        <a:buFont typeface="Wingdings" pitchFamily="2" charset="2"/>
        <a:buChar char="§"/>
        <a:defRPr sz="2400">
          <a:solidFill>
            <a:schemeClr val="tx1"/>
          </a:solidFill>
          <a:latin typeface="+mn-lt"/>
        </a:defRPr>
      </a:lvl3pPr>
      <a:lvl4pPr marL="1600200" indent="-228600" algn="l" rtl="0" fontAlgn="base">
        <a:spcBef>
          <a:spcPct val="20000"/>
        </a:spcBef>
        <a:spcAft>
          <a:spcPct val="0"/>
        </a:spcAft>
        <a:buSzPct val="60000"/>
        <a:buFont typeface="Wingdings 2" pitchFamily="18" charset="2"/>
        <a:buChar char=""/>
        <a:defRPr sz="2000">
          <a:solidFill>
            <a:schemeClr val="tx1"/>
          </a:solidFill>
          <a:latin typeface="+mn-lt"/>
        </a:defRPr>
      </a:lvl4pPr>
      <a:lvl5pPr marL="2057400" indent="-228600" algn="l" rtl="0" fontAlgn="base">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30"/>
          <p:cNvGrpSpPr>
            <a:grpSpLocks/>
          </p:cNvGrpSpPr>
          <p:nvPr/>
        </p:nvGrpSpPr>
        <p:grpSpPr bwMode="auto">
          <a:xfrm>
            <a:off x="0" y="0"/>
            <a:ext cx="9144000" cy="6858000"/>
            <a:chOff x="0" y="0"/>
            <a:chExt cx="5760" cy="4320"/>
          </a:xfrm>
        </p:grpSpPr>
        <p:sp>
          <p:nvSpPr>
            <p:cNvPr id="1047" name="Rectangle 23"/>
            <p:cNvSpPr>
              <a:spLocks noChangeArrowheads="1"/>
            </p:cNvSpPr>
            <p:nvPr userDrawn="1"/>
          </p:nvSpPr>
          <p:spPr bwMode="gray">
            <a:xfrm>
              <a:off x="0" y="0"/>
              <a:ext cx="5760" cy="624"/>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48" name="Rectangle 24"/>
            <p:cNvSpPr>
              <a:spLocks noChangeArrowheads="1"/>
            </p:cNvSpPr>
            <p:nvPr userDrawn="1"/>
          </p:nvSpPr>
          <p:spPr bwMode="gray">
            <a:xfrm>
              <a:off x="0" y="4080"/>
              <a:ext cx="5760" cy="240"/>
            </a:xfrm>
            <a:prstGeom prst="rect">
              <a:avLst/>
            </a:prstGeom>
            <a:solidFill>
              <a:schemeClr val="accent2"/>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49" name="Rectangle 25"/>
            <p:cNvSpPr>
              <a:spLocks noChangeArrowheads="1"/>
            </p:cNvSpPr>
            <p:nvPr userDrawn="1"/>
          </p:nvSpPr>
          <p:spPr bwMode="gray">
            <a:xfrm>
              <a:off x="5568" y="144"/>
              <a:ext cx="192" cy="4080"/>
            </a:xfrm>
            <a:prstGeom prst="rect">
              <a:avLst/>
            </a:prstGeom>
            <a:solidFill>
              <a:schemeClr val="accent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53" name="Rectangle 29"/>
            <p:cNvSpPr>
              <a:spLocks noChangeArrowheads="1"/>
            </p:cNvSpPr>
            <p:nvPr userDrawn="1"/>
          </p:nvSpPr>
          <p:spPr bwMode="gray">
            <a:xfrm>
              <a:off x="1104" y="240"/>
              <a:ext cx="4464" cy="432"/>
            </a:xfrm>
            <a:prstGeom prst="rect">
              <a:avLst/>
            </a:prstGeom>
            <a:solidFill>
              <a:schemeClr val="bg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nvGrpSpPr>
            <p:cNvPr id="3" name="Group 26"/>
            <p:cNvGrpSpPr>
              <a:grpSpLocks/>
            </p:cNvGrpSpPr>
            <p:nvPr userDrawn="1"/>
          </p:nvGrpSpPr>
          <p:grpSpPr bwMode="auto">
            <a:xfrm>
              <a:off x="0" y="656"/>
              <a:ext cx="5760" cy="96"/>
              <a:chOff x="0" y="672"/>
              <a:chExt cx="5760" cy="96"/>
            </a:xfrm>
          </p:grpSpPr>
          <p:sp>
            <p:nvSpPr>
              <p:cNvPr id="1051" name="Line 27"/>
              <p:cNvSpPr>
                <a:spLocks noChangeShapeType="1"/>
              </p:cNvSpPr>
              <p:nvPr userDrawn="1"/>
            </p:nvSpPr>
            <p:spPr bwMode="gray">
              <a:xfrm>
                <a:off x="0" y="672"/>
                <a:ext cx="5760" cy="0"/>
              </a:xfrm>
              <a:prstGeom prst="line">
                <a:avLst/>
              </a:prstGeom>
              <a:noFill/>
              <a:ln w="28575">
                <a:solidFill>
                  <a:schemeClr val="hlink"/>
                </a:solidFill>
                <a:miter lim="800000"/>
                <a:headEnd/>
                <a:tailEnd/>
              </a:ln>
              <a:effectLst/>
            </p:spPr>
            <p:txBody>
              <a:bodyPr wrap="none"/>
              <a:lstStyle/>
              <a:p>
                <a:pPr eaLnBrk="1" hangingPunct="1"/>
                <a:endParaRPr lang="en-US" sz="1800">
                  <a:solidFill>
                    <a:srgbClr val="0E3F96"/>
                  </a:solidFill>
                  <a:latin typeface="Arial" charset="0"/>
                </a:endParaRPr>
              </a:p>
            </p:txBody>
          </p:sp>
          <p:sp>
            <p:nvSpPr>
              <p:cNvPr id="1052" name="Rectangle 28"/>
              <p:cNvSpPr>
                <a:spLocks noChangeArrowheads="1"/>
              </p:cNvSpPr>
              <p:nvPr/>
            </p:nvSpPr>
            <p:spPr bwMode="gray">
              <a:xfrm>
                <a:off x="0" y="672"/>
                <a:ext cx="1104" cy="96"/>
              </a:xfrm>
              <a:prstGeom prst="rect">
                <a:avLst/>
              </a:prstGeom>
              <a:solidFill>
                <a:schemeClr val="hlink"/>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grpSp>
      <p:sp>
        <p:nvSpPr>
          <p:cNvPr id="1026" name="Rectangle 2"/>
          <p:cNvSpPr>
            <a:spLocks noGrp="1" noChangeArrowheads="1"/>
          </p:cNvSpPr>
          <p:nvPr>
            <p:ph type="title"/>
          </p:nvPr>
        </p:nvSpPr>
        <p:spPr bwMode="auto">
          <a:xfrm>
            <a:off x="1905000" y="457200"/>
            <a:ext cx="68580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defRPr>
            </a:lvl1pPr>
          </a:lstStyle>
          <a:p>
            <a:pPr eaLnBrk="1" hangingPunct="1"/>
            <a:endParaRPr lang="en-US">
              <a:solidFill>
                <a:srgbClr val="306FCC"/>
              </a:solidFill>
              <a:latin typeface="Arial" charset="0"/>
            </a:endParaRPr>
          </a:p>
        </p:txBody>
      </p:sp>
      <p:sp>
        <p:nvSpPr>
          <p:cNvPr id="1029"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defRPr>
            </a:lvl1pPr>
          </a:lstStyle>
          <a:p>
            <a:pPr eaLnBrk="1" hangingPunct="1"/>
            <a:endParaRPr lang="en-US">
              <a:solidFill>
                <a:srgbClr val="306FCC"/>
              </a:solidFill>
              <a:latin typeface="Arial" charset="0"/>
            </a:endParaRPr>
          </a:p>
        </p:txBody>
      </p:sp>
      <p:sp>
        <p:nvSpPr>
          <p:cNvPr id="1030"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defRPr>
            </a:lvl1pPr>
          </a:lstStyle>
          <a:p>
            <a:pPr eaLnBrk="1" hangingPunct="1"/>
            <a:fld id="{3668B788-BB20-47B3-B3D2-7F7AC3FB19A7}" type="slidenum">
              <a:rPr lang="en-US">
                <a:solidFill>
                  <a:srgbClr val="306FCC"/>
                </a:solidFill>
                <a:latin typeface="Arial" charset="0"/>
              </a:rPr>
              <a:pPr eaLnBrk="1" hangingPunct="1"/>
              <a:t>‹#›</a:t>
            </a:fld>
            <a:endParaRPr lang="en-US">
              <a:solidFill>
                <a:srgbClr val="306FCC"/>
              </a:solidFill>
              <a:latin typeface="Arial" charset="0"/>
            </a:endParaRPr>
          </a:p>
        </p:txBody>
      </p:sp>
      <p:pic>
        <p:nvPicPr>
          <p:cNvPr id="17" name="Picture 16" descr="book_open.pn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flipH="1">
            <a:off x="304800" y="152400"/>
            <a:ext cx="914400" cy="679379"/>
          </a:xfrm>
          <a:prstGeom prst="rect">
            <a:avLst/>
          </a:prstGeom>
        </p:spPr>
      </p:pic>
    </p:spTree>
  </p:cSld>
  <p:clrMap bg1="lt1" tx1="dk1" bg2="lt2" tx2="dk2" accent1="accent1" accent2="accent2" accent3="accent3" accent4="accent4" accent5="accent5" accent6="accent6" hlink="hlink" folHlink="folHlink"/>
  <p:sldLayoutIdLst>
    <p:sldLayoutId id="2147483672" r:id="rId1"/>
  </p:sldLayoutIdLst>
  <p:txStyles>
    <p:titleStyle>
      <a:lvl1pPr algn="l" rtl="0" fontAlgn="base">
        <a:spcBef>
          <a:spcPct val="0"/>
        </a:spcBef>
        <a:spcAft>
          <a:spcPct val="0"/>
        </a:spcAft>
        <a:defRPr sz="40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Arial" charset="0"/>
        </a:defRPr>
      </a:lvl2pPr>
      <a:lvl3pPr algn="l" rtl="0" fontAlgn="base">
        <a:spcBef>
          <a:spcPct val="0"/>
        </a:spcBef>
        <a:spcAft>
          <a:spcPct val="0"/>
        </a:spcAft>
        <a:defRPr sz="4000">
          <a:solidFill>
            <a:schemeClr val="accent1"/>
          </a:solidFill>
          <a:latin typeface="Arial" charset="0"/>
        </a:defRPr>
      </a:lvl3pPr>
      <a:lvl4pPr algn="l" rtl="0" fontAlgn="base">
        <a:spcBef>
          <a:spcPct val="0"/>
        </a:spcBef>
        <a:spcAft>
          <a:spcPct val="0"/>
        </a:spcAft>
        <a:defRPr sz="4000">
          <a:solidFill>
            <a:schemeClr val="accent1"/>
          </a:solidFill>
          <a:latin typeface="Arial" charset="0"/>
        </a:defRPr>
      </a:lvl4pPr>
      <a:lvl5pPr algn="l" rtl="0" fontAlgn="base">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l" rtl="0" fontAlgn="base">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SzPct val="50000"/>
        <a:buFont typeface="Wingdings 2" pitchFamily="18" charset="2"/>
        <a:buChar char=""/>
        <a:defRPr sz="2800">
          <a:solidFill>
            <a:schemeClr val="tx1"/>
          </a:solidFill>
          <a:latin typeface="+mn-lt"/>
        </a:defRPr>
      </a:lvl2pPr>
      <a:lvl3pPr marL="1143000" indent="-228600" algn="l" rtl="0" fontAlgn="base">
        <a:spcBef>
          <a:spcPct val="20000"/>
        </a:spcBef>
        <a:spcAft>
          <a:spcPct val="0"/>
        </a:spcAft>
        <a:buFont typeface="Wingdings" pitchFamily="2" charset="2"/>
        <a:buChar char="§"/>
        <a:defRPr sz="2400">
          <a:solidFill>
            <a:schemeClr val="tx1"/>
          </a:solidFill>
          <a:latin typeface="+mn-lt"/>
        </a:defRPr>
      </a:lvl3pPr>
      <a:lvl4pPr marL="1600200" indent="-228600" algn="l" rtl="0" fontAlgn="base">
        <a:spcBef>
          <a:spcPct val="20000"/>
        </a:spcBef>
        <a:spcAft>
          <a:spcPct val="0"/>
        </a:spcAft>
        <a:buSzPct val="60000"/>
        <a:buFont typeface="Wingdings 2" pitchFamily="18" charset="2"/>
        <a:buChar char=""/>
        <a:defRPr sz="2000">
          <a:solidFill>
            <a:schemeClr val="tx1"/>
          </a:solidFill>
          <a:latin typeface="+mn-lt"/>
        </a:defRPr>
      </a:lvl4pPr>
      <a:lvl5pPr marL="2057400" indent="-228600" algn="l" rtl="0" fontAlgn="base">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30"/>
          <p:cNvGrpSpPr>
            <a:grpSpLocks/>
          </p:cNvGrpSpPr>
          <p:nvPr/>
        </p:nvGrpSpPr>
        <p:grpSpPr bwMode="auto">
          <a:xfrm>
            <a:off x="0" y="0"/>
            <a:ext cx="9144000" cy="6858000"/>
            <a:chOff x="0" y="0"/>
            <a:chExt cx="5760" cy="4320"/>
          </a:xfrm>
        </p:grpSpPr>
        <p:sp>
          <p:nvSpPr>
            <p:cNvPr id="1047" name="Rectangle 23"/>
            <p:cNvSpPr>
              <a:spLocks noChangeArrowheads="1"/>
            </p:cNvSpPr>
            <p:nvPr userDrawn="1"/>
          </p:nvSpPr>
          <p:spPr bwMode="gray">
            <a:xfrm>
              <a:off x="0" y="0"/>
              <a:ext cx="5760" cy="624"/>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48" name="Rectangle 24"/>
            <p:cNvSpPr>
              <a:spLocks noChangeArrowheads="1"/>
            </p:cNvSpPr>
            <p:nvPr userDrawn="1"/>
          </p:nvSpPr>
          <p:spPr bwMode="gray">
            <a:xfrm>
              <a:off x="0" y="4080"/>
              <a:ext cx="5760" cy="240"/>
            </a:xfrm>
            <a:prstGeom prst="rect">
              <a:avLst/>
            </a:prstGeom>
            <a:solidFill>
              <a:schemeClr val="accent2"/>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49" name="Rectangle 25"/>
            <p:cNvSpPr>
              <a:spLocks noChangeArrowheads="1"/>
            </p:cNvSpPr>
            <p:nvPr userDrawn="1"/>
          </p:nvSpPr>
          <p:spPr bwMode="gray">
            <a:xfrm>
              <a:off x="5568" y="144"/>
              <a:ext cx="192" cy="4080"/>
            </a:xfrm>
            <a:prstGeom prst="rect">
              <a:avLst/>
            </a:prstGeom>
            <a:solidFill>
              <a:schemeClr val="accent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sp>
          <p:nvSpPr>
            <p:cNvPr id="1053" name="Rectangle 29"/>
            <p:cNvSpPr>
              <a:spLocks noChangeArrowheads="1"/>
            </p:cNvSpPr>
            <p:nvPr userDrawn="1"/>
          </p:nvSpPr>
          <p:spPr bwMode="gray">
            <a:xfrm>
              <a:off x="1104" y="240"/>
              <a:ext cx="4464" cy="432"/>
            </a:xfrm>
            <a:prstGeom prst="rect">
              <a:avLst/>
            </a:prstGeom>
            <a:solidFill>
              <a:schemeClr val="bg1"/>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nvGrpSpPr>
            <p:cNvPr id="3" name="Group 26"/>
            <p:cNvGrpSpPr>
              <a:grpSpLocks/>
            </p:cNvGrpSpPr>
            <p:nvPr userDrawn="1"/>
          </p:nvGrpSpPr>
          <p:grpSpPr bwMode="auto">
            <a:xfrm>
              <a:off x="0" y="656"/>
              <a:ext cx="5760" cy="96"/>
              <a:chOff x="0" y="672"/>
              <a:chExt cx="5760" cy="96"/>
            </a:xfrm>
          </p:grpSpPr>
          <p:sp>
            <p:nvSpPr>
              <p:cNvPr id="1051" name="Line 27"/>
              <p:cNvSpPr>
                <a:spLocks noChangeShapeType="1"/>
              </p:cNvSpPr>
              <p:nvPr userDrawn="1"/>
            </p:nvSpPr>
            <p:spPr bwMode="gray">
              <a:xfrm>
                <a:off x="0" y="672"/>
                <a:ext cx="5760" cy="0"/>
              </a:xfrm>
              <a:prstGeom prst="line">
                <a:avLst/>
              </a:prstGeom>
              <a:noFill/>
              <a:ln w="28575">
                <a:solidFill>
                  <a:schemeClr val="hlink"/>
                </a:solidFill>
                <a:miter lim="800000"/>
                <a:headEnd/>
                <a:tailEnd/>
              </a:ln>
              <a:effectLst/>
            </p:spPr>
            <p:txBody>
              <a:bodyPr wrap="none"/>
              <a:lstStyle/>
              <a:p>
                <a:pPr eaLnBrk="1" hangingPunct="1"/>
                <a:endParaRPr lang="en-US" sz="1800">
                  <a:solidFill>
                    <a:srgbClr val="0E3F96"/>
                  </a:solidFill>
                  <a:latin typeface="Arial" charset="0"/>
                </a:endParaRPr>
              </a:p>
            </p:txBody>
          </p:sp>
          <p:sp>
            <p:nvSpPr>
              <p:cNvPr id="1052" name="Rectangle 28"/>
              <p:cNvSpPr>
                <a:spLocks noChangeArrowheads="1"/>
              </p:cNvSpPr>
              <p:nvPr/>
            </p:nvSpPr>
            <p:spPr bwMode="gray">
              <a:xfrm>
                <a:off x="0" y="672"/>
                <a:ext cx="1104" cy="96"/>
              </a:xfrm>
              <a:prstGeom prst="rect">
                <a:avLst/>
              </a:prstGeom>
              <a:solidFill>
                <a:schemeClr val="hlink"/>
              </a:solidFill>
              <a:ln w="9525">
                <a:noFill/>
                <a:miter lim="800000"/>
                <a:headEnd/>
                <a:tailEnd/>
              </a:ln>
              <a:effectLst/>
            </p:spPr>
            <p:txBody>
              <a:bodyPr wrap="none" anchor="ctr"/>
              <a:lstStyle/>
              <a:p>
                <a:pPr eaLnBrk="1" hangingPunct="1"/>
                <a:endParaRPr lang="en-US" sz="1800">
                  <a:solidFill>
                    <a:srgbClr val="0E3F96"/>
                  </a:solidFill>
                  <a:latin typeface="Arial" charset="0"/>
                </a:endParaRPr>
              </a:p>
            </p:txBody>
          </p:sp>
        </p:grpSp>
      </p:grpSp>
      <p:sp>
        <p:nvSpPr>
          <p:cNvPr id="1026" name="Rectangle 2"/>
          <p:cNvSpPr>
            <a:spLocks noGrp="1" noChangeArrowheads="1"/>
          </p:cNvSpPr>
          <p:nvPr>
            <p:ph type="title"/>
          </p:nvPr>
        </p:nvSpPr>
        <p:spPr bwMode="auto">
          <a:xfrm>
            <a:off x="1905000" y="457200"/>
            <a:ext cx="68580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defRPr>
            </a:lvl1pPr>
          </a:lstStyle>
          <a:p>
            <a:pPr eaLnBrk="1" hangingPunct="1"/>
            <a:endParaRPr lang="en-US">
              <a:solidFill>
                <a:srgbClr val="306FCC"/>
              </a:solidFill>
              <a:latin typeface="Arial" charset="0"/>
            </a:endParaRPr>
          </a:p>
        </p:txBody>
      </p:sp>
      <p:sp>
        <p:nvSpPr>
          <p:cNvPr id="1029"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defRPr>
            </a:lvl1pPr>
          </a:lstStyle>
          <a:p>
            <a:pPr eaLnBrk="1" hangingPunct="1"/>
            <a:endParaRPr lang="en-US">
              <a:solidFill>
                <a:srgbClr val="306FCC"/>
              </a:solidFill>
              <a:latin typeface="Arial" charset="0"/>
            </a:endParaRPr>
          </a:p>
        </p:txBody>
      </p:sp>
      <p:sp>
        <p:nvSpPr>
          <p:cNvPr id="1030"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defRPr>
            </a:lvl1pPr>
          </a:lstStyle>
          <a:p>
            <a:pPr eaLnBrk="1" hangingPunct="1"/>
            <a:fld id="{3668B788-BB20-47B3-B3D2-7F7AC3FB19A7}" type="slidenum">
              <a:rPr lang="en-US">
                <a:solidFill>
                  <a:srgbClr val="306FCC"/>
                </a:solidFill>
                <a:latin typeface="Arial" charset="0"/>
              </a:rPr>
              <a:pPr eaLnBrk="1" hangingPunct="1"/>
              <a:t>‹#›</a:t>
            </a:fld>
            <a:endParaRPr lang="en-US">
              <a:solidFill>
                <a:srgbClr val="306FCC"/>
              </a:solidFill>
              <a:latin typeface="Arial" charset="0"/>
            </a:endParaRPr>
          </a:p>
        </p:txBody>
      </p:sp>
      <p:pic>
        <p:nvPicPr>
          <p:cNvPr id="17" name="Picture 16" descr="book_open.pn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flipH="1">
            <a:off x="304800" y="152400"/>
            <a:ext cx="914400" cy="679379"/>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Lst>
  <p:txStyles>
    <p:titleStyle>
      <a:lvl1pPr algn="l" rtl="0" fontAlgn="base">
        <a:spcBef>
          <a:spcPct val="0"/>
        </a:spcBef>
        <a:spcAft>
          <a:spcPct val="0"/>
        </a:spcAft>
        <a:defRPr sz="40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Arial" charset="0"/>
        </a:defRPr>
      </a:lvl2pPr>
      <a:lvl3pPr algn="l" rtl="0" fontAlgn="base">
        <a:spcBef>
          <a:spcPct val="0"/>
        </a:spcBef>
        <a:spcAft>
          <a:spcPct val="0"/>
        </a:spcAft>
        <a:defRPr sz="4000">
          <a:solidFill>
            <a:schemeClr val="accent1"/>
          </a:solidFill>
          <a:latin typeface="Arial" charset="0"/>
        </a:defRPr>
      </a:lvl3pPr>
      <a:lvl4pPr algn="l" rtl="0" fontAlgn="base">
        <a:spcBef>
          <a:spcPct val="0"/>
        </a:spcBef>
        <a:spcAft>
          <a:spcPct val="0"/>
        </a:spcAft>
        <a:defRPr sz="4000">
          <a:solidFill>
            <a:schemeClr val="accent1"/>
          </a:solidFill>
          <a:latin typeface="Arial" charset="0"/>
        </a:defRPr>
      </a:lvl4pPr>
      <a:lvl5pPr algn="l" rtl="0" fontAlgn="base">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l" rtl="0" fontAlgn="base">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SzPct val="50000"/>
        <a:buFont typeface="Wingdings 2" pitchFamily="18" charset="2"/>
        <a:buChar char=""/>
        <a:defRPr sz="2800">
          <a:solidFill>
            <a:schemeClr val="tx1"/>
          </a:solidFill>
          <a:latin typeface="+mn-lt"/>
        </a:defRPr>
      </a:lvl2pPr>
      <a:lvl3pPr marL="1143000" indent="-228600" algn="l" rtl="0" fontAlgn="base">
        <a:spcBef>
          <a:spcPct val="20000"/>
        </a:spcBef>
        <a:spcAft>
          <a:spcPct val="0"/>
        </a:spcAft>
        <a:buFont typeface="Wingdings" pitchFamily="2" charset="2"/>
        <a:buChar char="§"/>
        <a:defRPr sz="2400">
          <a:solidFill>
            <a:schemeClr val="tx1"/>
          </a:solidFill>
          <a:latin typeface="+mn-lt"/>
        </a:defRPr>
      </a:lvl3pPr>
      <a:lvl4pPr marL="1600200" indent="-228600" algn="l" rtl="0" fontAlgn="base">
        <a:spcBef>
          <a:spcPct val="20000"/>
        </a:spcBef>
        <a:spcAft>
          <a:spcPct val="0"/>
        </a:spcAft>
        <a:buSzPct val="60000"/>
        <a:buFont typeface="Wingdings 2" pitchFamily="18" charset="2"/>
        <a:buChar char=""/>
        <a:defRPr sz="2000">
          <a:solidFill>
            <a:schemeClr val="tx1"/>
          </a:solidFill>
          <a:latin typeface="+mn-lt"/>
        </a:defRPr>
      </a:lvl4pPr>
      <a:lvl5pPr marL="2057400" indent="-228600" algn="l" rtl="0" fontAlgn="base">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z="4000" b="1" i="1"/>
              <a:t>FINANCIAL-BUDGET</a:t>
            </a:r>
          </a:p>
        </p:txBody>
      </p:sp>
      <p:sp>
        <p:nvSpPr>
          <p:cNvPr id="62467" name="Rectangle 3"/>
          <p:cNvSpPr>
            <a:spLocks noGrp="1" noChangeArrowheads="1"/>
          </p:cNvSpPr>
          <p:nvPr>
            <p:ph type="body" idx="1"/>
          </p:nvPr>
        </p:nvSpPr>
        <p:spPr/>
        <p:txBody>
          <a:bodyPr/>
          <a:lstStyle/>
          <a:p>
            <a:pPr>
              <a:buFont typeface="Wingdings" pitchFamily="2" charset="2"/>
              <a:buNone/>
            </a:pPr>
            <a:r>
              <a:rPr lang="en-US"/>
              <a:t> </a:t>
            </a:r>
          </a:p>
        </p:txBody>
      </p:sp>
      <p:sp>
        <p:nvSpPr>
          <p:cNvPr id="62468" name="Rectangle 4"/>
          <p:cNvSpPr>
            <a:spLocks noChangeArrowheads="1"/>
          </p:cNvSpPr>
          <p:nvPr/>
        </p:nvSpPr>
        <p:spPr bwMode="auto">
          <a:xfrm>
            <a:off x="2286000" y="2652713"/>
            <a:ext cx="4572000" cy="2041525"/>
          </a:xfrm>
          <a:prstGeom prst="rect">
            <a:avLst/>
          </a:prstGeom>
          <a:noFill/>
          <a:ln w="9525">
            <a:noFill/>
            <a:miter lim="800000"/>
            <a:headEnd/>
            <a:tailEnd/>
          </a:ln>
          <a:effectLst/>
        </p:spPr>
        <p:txBody>
          <a:bodyPr>
            <a:spAutoFit/>
          </a:bodyPr>
          <a:lstStyle/>
          <a:p>
            <a:r>
              <a:rPr lang="en-US">
                <a:effectLst>
                  <a:outerShdw blurRad="38100" dist="38100" dir="2700000" algn="tl">
                    <a:srgbClr val="000000"/>
                  </a:outerShdw>
                </a:effectLst>
              </a:rPr>
              <a:t>        2011-2012</a:t>
            </a:r>
          </a:p>
          <a:p>
            <a:endParaRPr lang="en-US">
              <a:effectLst>
                <a:outerShdw blurRad="38100" dist="38100" dir="2700000" algn="tl">
                  <a:srgbClr val="000000"/>
                </a:outerShdw>
              </a:effectLst>
            </a:endParaRPr>
          </a:p>
          <a:p>
            <a:pPr algn="ctr"/>
            <a:r>
              <a:rPr lang="en-US">
                <a:effectLst>
                  <a:outerShdw blurRad="38100" dist="38100" dir="2700000" algn="tl">
                    <a:srgbClr val="000000"/>
                  </a:outerShdw>
                </a:effectLst>
              </a:rPr>
              <a:t>REPORT TO THE  CONGREGATION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fade">
                                      <p:cBhvr>
                                        <p:cTn id="7" dur="2000"/>
                                        <p:tgtEl>
                                          <p:spTgt spid="6246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2468"/>
                                        </p:tgtEl>
                                        <p:attrNameLst>
                                          <p:attrName>style.visibility</p:attrName>
                                        </p:attrNameLst>
                                      </p:cBhvr>
                                      <p:to>
                                        <p:strVal val="visible"/>
                                      </p:to>
                                    </p:set>
                                    <p:animEffect transition="in" filter="fade">
                                      <p:cBhvr>
                                        <p:cTn id="10" dur="20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Philippians 3:13-14</a:t>
            </a:r>
            <a:endParaRPr lang="en-US" b="1" dirty="0"/>
          </a:p>
        </p:txBody>
      </p:sp>
      <p:pic>
        <p:nvPicPr>
          <p:cNvPr id="3" name="Picture 2" descr="prioritizing-purchases-inside-your-budget.jpg"/>
          <p:cNvPicPr>
            <a:picLocks noChangeAspect="1"/>
          </p:cNvPicPr>
          <p:nvPr/>
        </p:nvPicPr>
        <p:blipFill>
          <a:blip r:embed="rId2" cstate="print">
            <a:lum bright="-40000" contrast="-40000"/>
          </a:blip>
          <a:stretch>
            <a:fillRect/>
          </a:stretch>
        </p:blipFill>
        <p:spPr>
          <a:xfrm>
            <a:off x="914400" y="1447800"/>
            <a:ext cx="7106059" cy="471507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4" name="TextBox 3"/>
          <p:cNvSpPr txBox="1"/>
          <p:nvPr/>
        </p:nvSpPr>
        <p:spPr>
          <a:xfrm>
            <a:off x="1295400" y="1828800"/>
            <a:ext cx="6172200" cy="4524315"/>
          </a:xfrm>
          <a:prstGeom prst="rect">
            <a:avLst/>
          </a:prstGeom>
          <a:noFill/>
        </p:spPr>
        <p:txBody>
          <a:bodyPr wrap="square" rtlCol="0">
            <a:spAutoFit/>
          </a:bodyPr>
          <a:lstStyle/>
          <a:p>
            <a:pPr eaLnBrk="1" hangingPunct="1">
              <a:lnSpc>
                <a:spcPct val="90000"/>
              </a:lnSpc>
            </a:pPr>
            <a:r>
              <a:rPr lang="en-US" b="1" dirty="0">
                <a:solidFill>
                  <a:srgbClr val="FFFFFF"/>
                </a:solidFill>
                <a:latin typeface="Arial" charset="0"/>
              </a:rPr>
              <a:t>“…I do not count myself to have apprehended; but one thing I do, forgetting those things which are behind and reaching forward to those things which are ahead</a:t>
            </a:r>
            <a:r>
              <a:rPr lang="en-US" b="1">
                <a:solidFill>
                  <a:srgbClr val="FFFFFF"/>
                </a:solidFill>
                <a:latin typeface="Arial" charset="0"/>
              </a:rPr>
              <a:t>, I </a:t>
            </a:r>
            <a:r>
              <a:rPr lang="en-US" b="1" dirty="0">
                <a:solidFill>
                  <a:srgbClr val="FFFFFF"/>
                </a:solidFill>
                <a:latin typeface="Arial" charset="0"/>
              </a:rPr>
              <a:t>press toward the goal for the prize of the upward call of God in Christ Jesus” (NKJV).</a:t>
            </a:r>
          </a:p>
          <a:p>
            <a:pPr eaLnBrk="1" hangingPunct="1">
              <a:lnSpc>
                <a:spcPct val="90000"/>
              </a:lnSpc>
            </a:pPr>
            <a:endParaRPr lang="en-US" b="1" dirty="0">
              <a:solidFill>
                <a:srgbClr val="FFFFFF"/>
              </a:solidFill>
              <a:latin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rioritizing-purchases-inside-your-budget.jpg"/>
          <p:cNvPicPr>
            <a:picLocks noChangeAspect="1"/>
          </p:cNvPicPr>
          <p:nvPr/>
        </p:nvPicPr>
        <p:blipFill>
          <a:blip r:embed="rId2" cstate="print"/>
          <a:stretch>
            <a:fillRect/>
          </a:stretch>
        </p:blipFill>
        <p:spPr>
          <a:xfrm>
            <a:off x="914403" y="1447800"/>
            <a:ext cx="7106052" cy="4715075"/>
          </a:xfrm>
          <a:prstGeom prst="rect">
            <a:avLst/>
          </a:prstGeom>
          <a:ln>
            <a:noFill/>
          </a:ln>
          <a:effectLst>
            <a:outerShdw blurRad="50800" dist="38100" dir="8100000" algn="tr" rotWithShape="0">
              <a:prstClr val="black">
                <a:alpha val="40000"/>
              </a:prstClr>
            </a:outerShdw>
          </a:effectLst>
          <a:scene3d>
            <a:camera prst="orthographicFront">
              <a:rot lat="0" lon="0" rev="0"/>
            </a:camera>
            <a:lightRig rig="balanced" dir="t">
              <a:rot lat="0" lon="0" rev="8700000"/>
            </a:lightRig>
          </a:scene3d>
          <a:sp3d>
            <a:bevelT w="190500" h="38100"/>
          </a:sp3d>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rioritizing-purchases-inside-your-budget.jpg"/>
          <p:cNvPicPr>
            <a:picLocks noChangeAspect="1"/>
          </p:cNvPicPr>
          <p:nvPr/>
        </p:nvPicPr>
        <p:blipFill>
          <a:blip r:embed="rId2" cstate="print">
            <a:lum bright="-40000" contrast="-40000"/>
          </a:blip>
          <a:stretch>
            <a:fillRect/>
          </a:stretch>
        </p:blipFill>
        <p:spPr>
          <a:xfrm>
            <a:off x="914403" y="1447800"/>
            <a:ext cx="7106052" cy="4715075"/>
          </a:xfrm>
          <a:prstGeom prst="rect">
            <a:avLst/>
          </a:prstGeom>
          <a:ln>
            <a:noFill/>
          </a:ln>
          <a:effectLst>
            <a:outerShdw blurRad="50800" dist="38100" dir="8100000" algn="tr" rotWithShape="0">
              <a:prstClr val="black">
                <a:alpha val="40000"/>
              </a:prstClr>
            </a:outerShdw>
          </a:effectLst>
          <a:scene3d>
            <a:camera prst="orthographicFront">
              <a:rot lat="0" lon="0" rev="0"/>
            </a:camera>
            <a:lightRig rig="balanced" dir="t">
              <a:rot lat="0" lon="0" rev="8700000"/>
            </a:lightRig>
          </a:scene3d>
          <a:sp3d>
            <a:bevelT w="190500" h="38100"/>
          </a:sp3d>
        </p:spPr>
      </p:pic>
      <p:sp>
        <p:nvSpPr>
          <p:cNvPr id="5" name="Title 1"/>
          <p:cNvSpPr>
            <a:spLocks noGrp="1"/>
          </p:cNvSpPr>
          <p:nvPr>
            <p:ph type="title"/>
          </p:nvPr>
        </p:nvSpPr>
        <p:spPr>
          <a:xfrm>
            <a:off x="1905000" y="457200"/>
            <a:ext cx="6858000" cy="533400"/>
          </a:xfrm>
        </p:spPr>
        <p:txBody>
          <a:bodyPr/>
          <a:lstStyle/>
          <a:p>
            <a:r>
              <a:rPr lang="en-US" b="1" dirty="0" smtClean="0"/>
              <a:t>Matthew 6:31-33</a:t>
            </a:r>
            <a:endParaRPr lang="en-US" b="1" dirty="0"/>
          </a:p>
        </p:txBody>
      </p:sp>
      <p:sp>
        <p:nvSpPr>
          <p:cNvPr id="6" name="TextBox 5"/>
          <p:cNvSpPr txBox="1"/>
          <p:nvPr/>
        </p:nvSpPr>
        <p:spPr>
          <a:xfrm>
            <a:off x="1295400" y="1828800"/>
            <a:ext cx="6172200" cy="3970318"/>
          </a:xfrm>
          <a:prstGeom prst="rect">
            <a:avLst/>
          </a:prstGeom>
          <a:noFill/>
        </p:spPr>
        <p:txBody>
          <a:bodyPr wrap="square" rtlCol="0">
            <a:spAutoFit/>
          </a:bodyPr>
          <a:lstStyle/>
          <a:p>
            <a:pPr eaLnBrk="1" hangingPunct="1">
              <a:lnSpc>
                <a:spcPct val="90000"/>
              </a:lnSpc>
            </a:pPr>
            <a:r>
              <a:rPr lang="en-US" sz="2800" b="1" dirty="0">
                <a:solidFill>
                  <a:srgbClr val="FFFFFF"/>
                </a:solidFill>
                <a:latin typeface="Arial" charset="0"/>
              </a:rPr>
              <a:t>“Therefore do not worry, saying, 'What shall we eat?' or 'What shall we drink?' or 'What shall we wear?' For after all these things the Gentiles seek. For your heavenly Father knows that you need all these things. But seek first the kingdom of God and His righteousness, and all these things shall be added to you”</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Grp="1" noChangeArrowheads="1"/>
          </p:cNvSpPr>
          <p:nvPr>
            <p:ph type="subTitle" idx="1"/>
          </p:nvPr>
        </p:nvSpPr>
        <p:spPr>
          <a:xfrm>
            <a:off x="2362200" y="1871663"/>
            <a:ext cx="6400800" cy="414337"/>
          </a:xfrm>
        </p:spPr>
        <p:txBody>
          <a:bodyPr/>
          <a:lstStyle/>
          <a:p>
            <a:r>
              <a:rPr lang="en-US" sz="2400" b="1" dirty="0" smtClean="0"/>
              <a:t>Olsen Park Church of Christ 2012</a:t>
            </a:r>
            <a:endParaRPr lang="en-US" sz="2400" b="1" dirty="0"/>
          </a:p>
        </p:txBody>
      </p:sp>
      <p:sp>
        <p:nvSpPr>
          <p:cNvPr id="7" name="TextBox 6"/>
          <p:cNvSpPr txBox="1"/>
          <p:nvPr/>
        </p:nvSpPr>
        <p:spPr>
          <a:xfrm>
            <a:off x="3886200" y="2407444"/>
            <a:ext cx="5029200" cy="3985706"/>
          </a:xfrm>
          <a:prstGeom prst="rect">
            <a:avLst/>
          </a:prstGeom>
          <a:noFill/>
        </p:spPr>
        <p:txBody>
          <a:bodyPr wrap="square" rtlCol="0" anchor="ctr">
            <a:spAutoFit/>
          </a:bodyPr>
          <a:lstStyle/>
          <a:p>
            <a:pPr marL="287338" indent="-287338" eaLnBrk="1" hangingPunct="1">
              <a:lnSpc>
                <a:spcPct val="90000"/>
              </a:lnSpc>
              <a:spcAft>
                <a:spcPts val="600"/>
              </a:spcAft>
              <a:buFont typeface="Arial" pitchFamily="34" charset="0"/>
              <a:buChar char="•"/>
            </a:pPr>
            <a:r>
              <a:rPr lang="en-US" sz="3000" b="1" dirty="0">
                <a:solidFill>
                  <a:srgbClr val="0E3F96"/>
                </a:solidFill>
                <a:latin typeface="Arial" charset="0"/>
              </a:rPr>
              <a:t>Sunday morning adult class on </a:t>
            </a:r>
            <a:r>
              <a:rPr lang="en-US" sz="3000" b="1" i="1" dirty="0">
                <a:solidFill>
                  <a:srgbClr val="0E3F96"/>
                </a:solidFill>
                <a:latin typeface="Arial" charset="0"/>
              </a:rPr>
              <a:t>Setting Priorities.</a:t>
            </a:r>
            <a:endParaRPr lang="en-US" sz="3000" b="1" dirty="0">
              <a:solidFill>
                <a:srgbClr val="0E3F96"/>
              </a:solidFill>
              <a:latin typeface="Arial" charset="0"/>
            </a:endParaRPr>
          </a:p>
          <a:p>
            <a:pPr marL="287338" indent="-287338" eaLnBrk="1" hangingPunct="1">
              <a:lnSpc>
                <a:spcPct val="90000"/>
              </a:lnSpc>
              <a:spcAft>
                <a:spcPts val="600"/>
              </a:spcAft>
              <a:buFont typeface="Arial" pitchFamily="34" charset="0"/>
              <a:buChar char="•"/>
            </a:pPr>
            <a:r>
              <a:rPr lang="en-US" sz="3000" b="1" dirty="0">
                <a:solidFill>
                  <a:srgbClr val="0E3F96"/>
                </a:solidFill>
                <a:latin typeface="Arial" charset="0"/>
              </a:rPr>
              <a:t>Later in the year, four part series on Bible Study (Personal and for Studying with Prospects).</a:t>
            </a:r>
          </a:p>
          <a:p>
            <a:pPr marL="287338" indent="-287338" eaLnBrk="1" hangingPunct="1">
              <a:lnSpc>
                <a:spcPct val="90000"/>
              </a:lnSpc>
              <a:spcAft>
                <a:spcPts val="600"/>
              </a:spcAft>
              <a:buFont typeface="Arial" pitchFamily="34" charset="0"/>
              <a:buChar char="•"/>
            </a:pPr>
            <a:r>
              <a:rPr lang="en-US" sz="3000" b="1" dirty="0">
                <a:solidFill>
                  <a:srgbClr val="0E3F96"/>
                </a:solidFill>
                <a:latin typeface="Arial" charset="0"/>
              </a:rPr>
              <a:t>Lessons on priorities.</a:t>
            </a:r>
          </a:p>
        </p:txBody>
      </p:sp>
      <p:sp>
        <p:nvSpPr>
          <p:cNvPr id="8" name="TextBox 7"/>
          <p:cNvSpPr txBox="1"/>
          <p:nvPr/>
        </p:nvSpPr>
        <p:spPr>
          <a:xfrm>
            <a:off x="533400" y="838200"/>
            <a:ext cx="4800600" cy="1107996"/>
          </a:xfrm>
          <a:prstGeom prst="rect">
            <a:avLst/>
          </a:prstGeom>
          <a:noFill/>
        </p:spPr>
        <p:txBody>
          <a:bodyPr wrap="square" rtlCol="0">
            <a:spAutoFit/>
          </a:bodyPr>
          <a:lstStyle/>
          <a:p>
            <a:pPr eaLnBrk="1" hangingPunct="1"/>
            <a:r>
              <a:rPr lang="en-US" sz="6600" dirty="0">
                <a:solidFill>
                  <a:srgbClr val="FFFFFF"/>
                </a:solidFill>
                <a:latin typeface="Pristina" pitchFamily="66" charset="0"/>
              </a:rPr>
              <a:t>Setting</a:t>
            </a:r>
            <a:r>
              <a:rPr lang="en-US" sz="6000" dirty="0">
                <a:solidFill>
                  <a:srgbClr val="FFFFFF"/>
                </a:solidFill>
                <a:latin typeface="Pristina" pitchFamily="66" charset="0"/>
              </a:rPr>
              <a:t> Priorities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fade">
                                      <p:cBhvr>
                                        <p:cTn id="28" dur="1000"/>
                                        <p:tgtEl>
                                          <p:spTgt spid="7">
                                            <p:txEl>
                                              <p:pRg st="2" end="2"/>
                                            </p:txEl>
                                          </p:spTgt>
                                        </p:tgtEl>
                                      </p:cBhvr>
                                    </p:animEffect>
                                    <p:anim calcmode="lin" valueType="num">
                                      <p:cBhvr>
                                        <p:cTn id="2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Grp="1" noChangeArrowheads="1"/>
          </p:cNvSpPr>
          <p:nvPr>
            <p:ph type="subTitle" idx="1"/>
          </p:nvPr>
        </p:nvSpPr>
        <p:spPr>
          <a:xfrm>
            <a:off x="2362200" y="1871663"/>
            <a:ext cx="6400800" cy="414337"/>
          </a:xfrm>
        </p:spPr>
        <p:txBody>
          <a:bodyPr/>
          <a:lstStyle/>
          <a:p>
            <a:r>
              <a:rPr lang="en-US" sz="2400" b="1" dirty="0" smtClean="0"/>
              <a:t>Olsen Park Church of Christ 2012</a:t>
            </a:r>
            <a:endParaRPr lang="en-US" sz="2400" b="1" dirty="0"/>
          </a:p>
        </p:txBody>
      </p:sp>
      <p:sp>
        <p:nvSpPr>
          <p:cNvPr id="7" name="TextBox 6"/>
          <p:cNvSpPr txBox="1"/>
          <p:nvPr/>
        </p:nvSpPr>
        <p:spPr>
          <a:xfrm>
            <a:off x="3886200" y="2876804"/>
            <a:ext cx="5029200" cy="3046988"/>
          </a:xfrm>
          <a:prstGeom prst="rect">
            <a:avLst/>
          </a:prstGeom>
          <a:noFill/>
        </p:spPr>
        <p:txBody>
          <a:bodyPr wrap="square" rtlCol="0" anchor="ctr">
            <a:spAutoFit/>
          </a:bodyPr>
          <a:lstStyle/>
          <a:p>
            <a:pPr marL="287338" indent="-287338" eaLnBrk="1" hangingPunct="1">
              <a:lnSpc>
                <a:spcPct val="90000"/>
              </a:lnSpc>
              <a:spcAft>
                <a:spcPts val="1800"/>
              </a:spcAft>
              <a:buFont typeface="Arial" pitchFamily="34" charset="0"/>
              <a:buChar char="•"/>
            </a:pPr>
            <a:r>
              <a:rPr lang="en-US" sz="3000" b="1" dirty="0">
                <a:solidFill>
                  <a:srgbClr val="0E3F96"/>
                </a:solidFill>
                <a:latin typeface="Arial" charset="0"/>
              </a:rPr>
              <a:t>God must be our first priority (Matt. 22:35-40)</a:t>
            </a:r>
            <a:r>
              <a:rPr lang="en-US" sz="3000" b="1" i="1" dirty="0">
                <a:solidFill>
                  <a:srgbClr val="0E3F96"/>
                </a:solidFill>
                <a:latin typeface="Arial" charset="0"/>
              </a:rPr>
              <a:t>.</a:t>
            </a:r>
          </a:p>
          <a:p>
            <a:pPr marL="287338" indent="-287338" eaLnBrk="1" hangingPunct="1">
              <a:lnSpc>
                <a:spcPct val="90000"/>
              </a:lnSpc>
              <a:spcAft>
                <a:spcPts val="1800"/>
              </a:spcAft>
              <a:buFont typeface="Arial" pitchFamily="34" charset="0"/>
              <a:buChar char="•"/>
            </a:pPr>
            <a:r>
              <a:rPr lang="en-US" sz="3000" b="1" i="1" dirty="0">
                <a:solidFill>
                  <a:srgbClr val="0E3F96"/>
                </a:solidFill>
                <a:latin typeface="Arial" charset="0"/>
              </a:rPr>
              <a:t>How do we truly show this love? </a:t>
            </a:r>
            <a:r>
              <a:rPr lang="en-US" sz="3000" b="1" dirty="0">
                <a:solidFill>
                  <a:srgbClr val="0E3F96"/>
                </a:solidFill>
                <a:latin typeface="Arial" charset="0"/>
              </a:rPr>
              <a:t>(1 John 5:1-3).</a:t>
            </a:r>
          </a:p>
          <a:p>
            <a:pPr marL="287338" indent="-287338" eaLnBrk="1" hangingPunct="1">
              <a:lnSpc>
                <a:spcPct val="90000"/>
              </a:lnSpc>
              <a:spcAft>
                <a:spcPts val="1800"/>
              </a:spcAft>
              <a:buFont typeface="Arial" pitchFamily="34" charset="0"/>
              <a:buChar char="•"/>
            </a:pPr>
            <a:r>
              <a:rPr lang="en-US" sz="3000" b="1" dirty="0">
                <a:solidFill>
                  <a:srgbClr val="0E3F96"/>
                </a:solidFill>
                <a:latin typeface="Arial" charset="0"/>
              </a:rPr>
              <a:t>What truly matters in life? (Mark 8:34-37).</a:t>
            </a:r>
          </a:p>
        </p:txBody>
      </p:sp>
      <p:sp>
        <p:nvSpPr>
          <p:cNvPr id="8" name="TextBox 7"/>
          <p:cNvSpPr txBox="1"/>
          <p:nvPr/>
        </p:nvSpPr>
        <p:spPr>
          <a:xfrm>
            <a:off x="533400" y="838200"/>
            <a:ext cx="4800600" cy="1107996"/>
          </a:xfrm>
          <a:prstGeom prst="rect">
            <a:avLst/>
          </a:prstGeom>
          <a:noFill/>
        </p:spPr>
        <p:txBody>
          <a:bodyPr wrap="square" rtlCol="0">
            <a:spAutoFit/>
          </a:bodyPr>
          <a:lstStyle/>
          <a:p>
            <a:pPr eaLnBrk="1" hangingPunct="1"/>
            <a:r>
              <a:rPr lang="en-US" sz="6600" dirty="0">
                <a:solidFill>
                  <a:srgbClr val="FFFFFF"/>
                </a:solidFill>
                <a:latin typeface="Pristina" pitchFamily="66" charset="0"/>
              </a:rPr>
              <a:t>Setting</a:t>
            </a:r>
            <a:r>
              <a:rPr lang="en-US" sz="6000" dirty="0">
                <a:solidFill>
                  <a:srgbClr val="FFFFFF"/>
                </a:solidFill>
                <a:latin typeface="Pristina" pitchFamily="66" charset="0"/>
              </a:rPr>
              <a:t> Priorities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Grp="1" noChangeArrowheads="1"/>
          </p:cNvSpPr>
          <p:nvPr>
            <p:ph type="subTitle" idx="1"/>
          </p:nvPr>
        </p:nvSpPr>
        <p:spPr>
          <a:xfrm>
            <a:off x="2362200" y="1871663"/>
            <a:ext cx="6400800" cy="414337"/>
          </a:xfrm>
        </p:spPr>
        <p:txBody>
          <a:bodyPr/>
          <a:lstStyle/>
          <a:p>
            <a:r>
              <a:rPr lang="en-US" sz="2400" b="1" dirty="0" smtClean="0"/>
              <a:t>Olsen Park Church of Christ 2012</a:t>
            </a:r>
            <a:endParaRPr lang="en-US" sz="2400" b="1" dirty="0"/>
          </a:p>
        </p:txBody>
      </p:sp>
      <p:sp>
        <p:nvSpPr>
          <p:cNvPr id="7" name="TextBox 6"/>
          <p:cNvSpPr txBox="1"/>
          <p:nvPr/>
        </p:nvSpPr>
        <p:spPr>
          <a:xfrm>
            <a:off x="3886200" y="3232286"/>
            <a:ext cx="4648200" cy="2336024"/>
          </a:xfrm>
          <a:prstGeom prst="rect">
            <a:avLst/>
          </a:prstGeom>
          <a:noFill/>
        </p:spPr>
        <p:txBody>
          <a:bodyPr wrap="square" rtlCol="0" anchor="ctr">
            <a:spAutoFit/>
          </a:bodyPr>
          <a:lstStyle/>
          <a:p>
            <a:pPr algn="ctr" eaLnBrk="1" hangingPunct="1">
              <a:lnSpc>
                <a:spcPct val="90000"/>
              </a:lnSpc>
              <a:spcAft>
                <a:spcPts val="1800"/>
              </a:spcAft>
            </a:pPr>
            <a:r>
              <a:rPr lang="en-US" sz="5400" b="1" i="1" dirty="0">
                <a:solidFill>
                  <a:srgbClr val="0E3F96"/>
                </a:solidFill>
                <a:latin typeface="Arial" charset="0"/>
              </a:rPr>
              <a:t>What Are Your Priorities?</a:t>
            </a:r>
          </a:p>
        </p:txBody>
      </p:sp>
      <p:sp>
        <p:nvSpPr>
          <p:cNvPr id="8" name="TextBox 7"/>
          <p:cNvSpPr txBox="1"/>
          <p:nvPr/>
        </p:nvSpPr>
        <p:spPr>
          <a:xfrm>
            <a:off x="533400" y="838200"/>
            <a:ext cx="4800600" cy="1107996"/>
          </a:xfrm>
          <a:prstGeom prst="rect">
            <a:avLst/>
          </a:prstGeom>
          <a:noFill/>
        </p:spPr>
        <p:txBody>
          <a:bodyPr wrap="square" rtlCol="0">
            <a:spAutoFit/>
          </a:bodyPr>
          <a:lstStyle/>
          <a:p>
            <a:pPr eaLnBrk="1" hangingPunct="1"/>
            <a:r>
              <a:rPr lang="en-US" sz="6600" dirty="0">
                <a:solidFill>
                  <a:srgbClr val="FFFFFF"/>
                </a:solidFill>
                <a:latin typeface="Pristina" pitchFamily="66" charset="0"/>
              </a:rPr>
              <a:t>Setting</a:t>
            </a:r>
            <a:r>
              <a:rPr lang="en-US" sz="6000" dirty="0">
                <a:solidFill>
                  <a:srgbClr val="FFFFFF"/>
                </a:solidFill>
                <a:latin typeface="Pristina" pitchFamily="66" charset="0"/>
              </a:rPr>
              <a:t> Priorities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CONTRIBUTIONS</a:t>
            </a:r>
          </a:p>
        </p:txBody>
      </p:sp>
      <p:sp>
        <p:nvSpPr>
          <p:cNvPr id="3075" name="Rectangle 3"/>
          <p:cNvSpPr>
            <a:spLocks noGrp="1" noChangeArrowheads="1"/>
          </p:cNvSpPr>
          <p:nvPr>
            <p:ph type="body" idx="1"/>
          </p:nvPr>
        </p:nvSpPr>
        <p:spPr/>
        <p:txBody>
          <a:bodyPr/>
          <a:lstStyle/>
          <a:p>
            <a:pPr>
              <a:lnSpc>
                <a:spcPct val="80000"/>
              </a:lnSpc>
              <a:buFont typeface="Wingdings" pitchFamily="2" charset="2"/>
              <a:buNone/>
            </a:pPr>
            <a:endParaRPr lang="en-US" sz="2800"/>
          </a:p>
          <a:p>
            <a:pPr>
              <a:lnSpc>
                <a:spcPct val="80000"/>
              </a:lnSpc>
            </a:pPr>
            <a:r>
              <a:rPr lang="en-US" sz="2800"/>
              <a:t>WEEKLY AVG - 2009 - $3684.51</a:t>
            </a:r>
          </a:p>
          <a:p>
            <a:pPr>
              <a:lnSpc>
                <a:spcPct val="80000"/>
              </a:lnSpc>
              <a:buFont typeface="Wingdings" pitchFamily="2" charset="2"/>
              <a:buNone/>
            </a:pPr>
            <a:endParaRPr lang="en-US" sz="2800"/>
          </a:p>
          <a:p>
            <a:pPr>
              <a:lnSpc>
                <a:spcPct val="80000"/>
              </a:lnSpc>
            </a:pPr>
            <a:r>
              <a:rPr lang="en-US" sz="2800"/>
              <a:t>WEEKLY AVG – 2010 - $3739.95</a:t>
            </a:r>
          </a:p>
          <a:p>
            <a:pPr>
              <a:lnSpc>
                <a:spcPct val="80000"/>
              </a:lnSpc>
            </a:pPr>
            <a:endParaRPr lang="en-US" sz="2800"/>
          </a:p>
          <a:p>
            <a:pPr>
              <a:lnSpc>
                <a:spcPct val="80000"/>
              </a:lnSpc>
            </a:pPr>
            <a:r>
              <a:rPr lang="en-US" sz="2800"/>
              <a:t>WEEKLY AVG – 2011 - $4007.35 </a:t>
            </a:r>
          </a:p>
          <a:p>
            <a:pPr>
              <a:lnSpc>
                <a:spcPct val="80000"/>
              </a:lnSpc>
            </a:pPr>
            <a:endParaRPr lang="en-US" sz="2800"/>
          </a:p>
          <a:p>
            <a:pPr>
              <a:lnSpc>
                <a:spcPct val="80000"/>
              </a:lnSpc>
            </a:pPr>
            <a:r>
              <a:rPr lang="en-US" sz="2800"/>
              <a:t>AS USUAL OUR MEMBERS WERE GENEROUS IN GIVING TO THE LORD’S WORK</a:t>
            </a:r>
            <a:r>
              <a:rPr lang="en-US" sz="2000"/>
              <a:t>		 </a:t>
            </a:r>
          </a:p>
          <a:p>
            <a:pPr>
              <a:lnSpc>
                <a:spcPct val="80000"/>
              </a:lnSpc>
              <a:buFont typeface="Wingdings" pitchFamily="2" charset="2"/>
              <a:buNone/>
            </a:pPr>
            <a:endParaRPr lang="en-US" sz="2000"/>
          </a:p>
          <a:p>
            <a:pPr>
              <a:lnSpc>
                <a:spcPct val="80000"/>
              </a:lnSpc>
              <a:buFont typeface="Wingdings" pitchFamily="2" charset="2"/>
              <a:buNone/>
            </a:pPr>
            <a:endParaRPr lang="en-US" sz="2000"/>
          </a:p>
          <a:p>
            <a:pPr algn="ctr">
              <a:lnSpc>
                <a:spcPct val="80000"/>
              </a:lnSpc>
            </a:pPr>
            <a:endParaRPr lang="en-US" sz="2000"/>
          </a:p>
          <a:p>
            <a:pPr lvl="4">
              <a:lnSpc>
                <a:spcPct val="80000"/>
              </a:lnSpc>
              <a:buFont typeface="Wingdings" pitchFamily="2" charset="2"/>
              <a:buNone/>
            </a:pPr>
            <a:endParaRPr lang="en-US" sz="14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anim calcmode="lin" valueType="num">
                                      <p:cBhvr>
                                        <p:cTn id="13"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Effect transition="in" filter="fade">
                                      <p:cBhvr>
                                        <p:cTn id="19" dur="1000"/>
                                        <p:tgtEl>
                                          <p:spTgt spid="3075">
                                            <p:txEl>
                                              <p:pRg st="3" end="3"/>
                                            </p:txEl>
                                          </p:spTgt>
                                        </p:tgtEl>
                                      </p:cBhvr>
                                    </p:animEffect>
                                    <p:anim calcmode="lin" valueType="num">
                                      <p:cBhvr>
                                        <p:cTn id="20"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075">
                                            <p:txEl>
                                              <p:pRg st="5" end="5"/>
                                            </p:txEl>
                                          </p:spTgt>
                                        </p:tgtEl>
                                        <p:attrNameLst>
                                          <p:attrName>style.visibility</p:attrName>
                                        </p:attrNameLst>
                                      </p:cBhvr>
                                      <p:to>
                                        <p:strVal val="visible"/>
                                      </p:to>
                                    </p:set>
                                    <p:animEffect transition="in" filter="fade">
                                      <p:cBhvr>
                                        <p:cTn id="26" dur="1000"/>
                                        <p:tgtEl>
                                          <p:spTgt spid="3075">
                                            <p:txEl>
                                              <p:pRg st="5" end="5"/>
                                            </p:txEl>
                                          </p:spTgt>
                                        </p:tgtEl>
                                      </p:cBhvr>
                                    </p:animEffect>
                                    <p:anim calcmode="lin" valueType="num">
                                      <p:cBhvr>
                                        <p:cTn id="27" dur="1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07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075">
                                            <p:txEl>
                                              <p:pRg st="7" end="7"/>
                                            </p:txEl>
                                          </p:spTgt>
                                        </p:tgtEl>
                                        <p:attrNameLst>
                                          <p:attrName>style.visibility</p:attrName>
                                        </p:attrNameLst>
                                      </p:cBhvr>
                                      <p:to>
                                        <p:strVal val="visible"/>
                                      </p:to>
                                    </p:set>
                                    <p:animEffect transition="in" filter="fade">
                                      <p:cBhvr>
                                        <p:cTn id="33" dur="1000"/>
                                        <p:tgtEl>
                                          <p:spTgt spid="3075">
                                            <p:txEl>
                                              <p:pRg st="7" end="7"/>
                                            </p:txEl>
                                          </p:spTgt>
                                        </p:tgtEl>
                                      </p:cBhvr>
                                    </p:animEffect>
                                    <p:anim calcmode="lin" valueType="num">
                                      <p:cBhvr>
                                        <p:cTn id="34" dur="1000" fill="hold"/>
                                        <p:tgtEl>
                                          <p:spTgt spid="3075">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07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BANK BALANCE</a:t>
            </a:r>
          </a:p>
        </p:txBody>
      </p:sp>
      <p:sp>
        <p:nvSpPr>
          <p:cNvPr id="8195" name="Rectangle 3"/>
          <p:cNvSpPr>
            <a:spLocks noGrp="1" noChangeArrowheads="1"/>
          </p:cNvSpPr>
          <p:nvPr>
            <p:ph type="body" idx="1"/>
          </p:nvPr>
        </p:nvSpPr>
        <p:spPr/>
        <p:txBody>
          <a:bodyPr/>
          <a:lstStyle/>
          <a:p>
            <a:pPr>
              <a:buFont typeface="Wingdings" pitchFamily="2" charset="2"/>
              <a:buNone/>
            </a:pPr>
            <a:endParaRPr lang="en-US"/>
          </a:p>
          <a:p>
            <a:r>
              <a:rPr lang="en-US"/>
              <a:t>BEGAN YEAR 2011       47,307.21</a:t>
            </a:r>
          </a:p>
          <a:p>
            <a:r>
              <a:rPr lang="en-US"/>
              <a:t>ENDED YEAR 2012  	    58,121.84</a:t>
            </a:r>
          </a:p>
          <a:p>
            <a:pPr>
              <a:buFont typeface="Wingdings" pitchFamily="2" charset="2"/>
              <a:buNone/>
            </a:pPr>
            <a:endParaRPr lang="en-US"/>
          </a:p>
          <a:p>
            <a:pPr lvl="1"/>
            <a:r>
              <a:rPr lang="en-US" sz="3200"/>
              <a:t>NET GAIN                 10,814.63</a:t>
            </a:r>
          </a:p>
          <a:p>
            <a:pPr lvl="1">
              <a:buFontTx/>
              <a:buNone/>
            </a:pPr>
            <a:endParaRPr lang="en-US" sz="3200"/>
          </a:p>
          <a:p>
            <a:pPr lvl="1"/>
            <a:endParaRPr lang="en-US" sz="3600"/>
          </a:p>
          <a:p>
            <a:pPr lvl="1"/>
            <a:endParaRPr lang="en-US"/>
          </a:p>
          <a:p>
            <a:pPr lvl="1">
              <a:buFontTx/>
              <a:buNone/>
            </a:pPr>
            <a:endParaRPr lang="en-US"/>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1000"/>
                                        <p:tgtEl>
                                          <p:spTgt spid="8195">
                                            <p:txEl>
                                              <p:pRg st="1" end="1"/>
                                            </p:txEl>
                                          </p:spTgt>
                                        </p:tgtEl>
                                      </p:cBhvr>
                                    </p:animEffect>
                                    <p:anim calcmode="lin" valueType="num">
                                      <p:cBhvr>
                                        <p:cTn id="1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Effect transition="in" filter="fade">
                                      <p:cBhvr>
                                        <p:cTn id="19" dur="1000"/>
                                        <p:tgtEl>
                                          <p:spTgt spid="8195">
                                            <p:txEl>
                                              <p:pRg st="2" end="2"/>
                                            </p:txEl>
                                          </p:spTgt>
                                        </p:tgtEl>
                                      </p:cBhvr>
                                    </p:animEffect>
                                    <p:anim calcmode="lin" valueType="num">
                                      <p:cBhvr>
                                        <p:cTn id="20"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195">
                                            <p:txEl>
                                              <p:pRg st="4" end="4"/>
                                            </p:txEl>
                                          </p:spTgt>
                                        </p:tgtEl>
                                        <p:attrNameLst>
                                          <p:attrName>style.visibility</p:attrName>
                                        </p:attrNameLst>
                                      </p:cBhvr>
                                      <p:to>
                                        <p:strVal val="visible"/>
                                      </p:to>
                                    </p:set>
                                    <p:animEffect transition="in" filter="fade">
                                      <p:cBhvr>
                                        <p:cTn id="26" dur="1000"/>
                                        <p:tgtEl>
                                          <p:spTgt spid="8195">
                                            <p:txEl>
                                              <p:pRg st="4" end="4"/>
                                            </p:txEl>
                                          </p:spTgt>
                                        </p:tgtEl>
                                      </p:cBhvr>
                                    </p:animEffect>
                                    <p:anim calcmode="lin" valueType="num">
                                      <p:cBhvr>
                                        <p:cTn id="27"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a:t>FUNDS USED TO PREACH THE GOSPEL IN 2011</a:t>
            </a:r>
          </a:p>
        </p:txBody>
      </p:sp>
      <p:sp>
        <p:nvSpPr>
          <p:cNvPr id="9219" name="Rectangle 3"/>
          <p:cNvSpPr>
            <a:spLocks noGrp="1" noChangeArrowheads="1"/>
          </p:cNvSpPr>
          <p:nvPr>
            <p:ph type="body" idx="1"/>
          </p:nvPr>
        </p:nvSpPr>
        <p:spPr/>
        <p:txBody>
          <a:bodyPr/>
          <a:lstStyle/>
          <a:p>
            <a:pPr algn="ctr">
              <a:lnSpc>
                <a:spcPct val="90000"/>
              </a:lnSpc>
              <a:buFont typeface="Wingdings" pitchFamily="2" charset="2"/>
              <a:buNone/>
            </a:pPr>
            <a:endParaRPr lang="en-US" sz="2400"/>
          </a:p>
          <a:p>
            <a:pPr>
              <a:lnSpc>
                <a:spcPct val="90000"/>
              </a:lnSpc>
            </a:pPr>
            <a:r>
              <a:rPr lang="en-US" sz="2400"/>
              <a:t>KYLE POPE –AMARILLO</a:t>
            </a:r>
          </a:p>
          <a:p>
            <a:pPr>
              <a:lnSpc>
                <a:spcPct val="90000"/>
              </a:lnSpc>
            </a:pPr>
            <a:r>
              <a:rPr lang="en-US" sz="2400"/>
              <a:t>JASON GARCIA – AMARILLO</a:t>
            </a:r>
          </a:p>
          <a:p>
            <a:pPr>
              <a:lnSpc>
                <a:spcPct val="90000"/>
              </a:lnSpc>
            </a:pPr>
            <a:r>
              <a:rPr lang="en-US" sz="2400"/>
              <a:t>JAVIER PALOMARES – DUMAS &amp; AMA</a:t>
            </a:r>
          </a:p>
          <a:p>
            <a:pPr>
              <a:lnSpc>
                <a:spcPct val="90000"/>
              </a:lnSpc>
            </a:pPr>
            <a:r>
              <a:rPr lang="en-US" sz="2400"/>
              <a:t>JIM BLACKMON – HEREFORD</a:t>
            </a:r>
          </a:p>
          <a:p>
            <a:pPr>
              <a:lnSpc>
                <a:spcPct val="90000"/>
              </a:lnSpc>
            </a:pPr>
            <a:r>
              <a:rPr lang="en-US" sz="2400"/>
              <a:t>JERRY VINSON – GREENWOOD VILLAGE, COLORADO</a:t>
            </a:r>
          </a:p>
          <a:p>
            <a:pPr>
              <a:lnSpc>
                <a:spcPct val="90000"/>
              </a:lnSpc>
            </a:pPr>
            <a:r>
              <a:rPr lang="en-US" sz="2400"/>
              <a:t>JESSE LARUE – GERMANY</a:t>
            </a:r>
          </a:p>
          <a:p>
            <a:pPr>
              <a:lnSpc>
                <a:spcPct val="90000"/>
              </a:lnSpc>
            </a:pPr>
            <a:r>
              <a:rPr lang="en-US" sz="2400"/>
              <a:t>THOMAS MORRIS – SPRINGFIELD, MO</a:t>
            </a:r>
          </a:p>
          <a:p>
            <a:pPr>
              <a:lnSpc>
                <a:spcPct val="90000"/>
              </a:lnSpc>
            </a:pPr>
            <a:r>
              <a:rPr lang="en-US" sz="2400"/>
              <a:t>RICHARD THETFORD – LOVELAND, CO</a:t>
            </a:r>
          </a:p>
          <a:p>
            <a:pPr>
              <a:lnSpc>
                <a:spcPct val="90000"/>
              </a:lnSpc>
            </a:pPr>
            <a:r>
              <a:rPr lang="en-US" sz="2400"/>
              <a:t>BRADY COOK - PHILIPPINES</a:t>
            </a:r>
          </a:p>
          <a:p>
            <a:pPr>
              <a:lnSpc>
                <a:spcPct val="90000"/>
              </a:lnSpc>
              <a:buFont typeface="Wingdings" pitchFamily="2" charset="2"/>
              <a:buNone/>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1000"/>
                                        <p:tgtEl>
                                          <p:spTgt spid="9219">
                                            <p:txEl>
                                              <p:pRg st="1" end="1"/>
                                            </p:txEl>
                                          </p:spTgt>
                                        </p:tgtEl>
                                      </p:cBhvr>
                                    </p:animEffect>
                                    <p:anim calcmode="lin" valueType="num">
                                      <p:cBhvr>
                                        <p:cTn id="13"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Effect transition="in" filter="fade">
                                      <p:cBhvr>
                                        <p:cTn id="19" dur="1000"/>
                                        <p:tgtEl>
                                          <p:spTgt spid="9219">
                                            <p:txEl>
                                              <p:pRg st="2" end="2"/>
                                            </p:txEl>
                                          </p:spTgt>
                                        </p:tgtEl>
                                      </p:cBhvr>
                                    </p:animEffect>
                                    <p:anim calcmode="lin" valueType="num">
                                      <p:cBhvr>
                                        <p:cTn id="20"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219">
                                            <p:txEl>
                                              <p:pRg st="3" end="3"/>
                                            </p:txEl>
                                          </p:spTgt>
                                        </p:tgtEl>
                                        <p:attrNameLst>
                                          <p:attrName>style.visibility</p:attrName>
                                        </p:attrNameLst>
                                      </p:cBhvr>
                                      <p:to>
                                        <p:strVal val="visible"/>
                                      </p:to>
                                    </p:set>
                                    <p:animEffect transition="in" filter="fade">
                                      <p:cBhvr>
                                        <p:cTn id="26" dur="1000"/>
                                        <p:tgtEl>
                                          <p:spTgt spid="9219">
                                            <p:txEl>
                                              <p:pRg st="3" end="3"/>
                                            </p:txEl>
                                          </p:spTgt>
                                        </p:tgtEl>
                                      </p:cBhvr>
                                    </p:animEffect>
                                    <p:anim calcmode="lin" valueType="num">
                                      <p:cBhvr>
                                        <p:cTn id="27"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219">
                                            <p:txEl>
                                              <p:pRg st="4" end="4"/>
                                            </p:txEl>
                                          </p:spTgt>
                                        </p:tgtEl>
                                        <p:attrNameLst>
                                          <p:attrName>style.visibility</p:attrName>
                                        </p:attrNameLst>
                                      </p:cBhvr>
                                      <p:to>
                                        <p:strVal val="visible"/>
                                      </p:to>
                                    </p:set>
                                    <p:animEffect transition="in" filter="fade">
                                      <p:cBhvr>
                                        <p:cTn id="33" dur="1000"/>
                                        <p:tgtEl>
                                          <p:spTgt spid="9219">
                                            <p:txEl>
                                              <p:pRg st="4" end="4"/>
                                            </p:txEl>
                                          </p:spTgt>
                                        </p:tgtEl>
                                      </p:cBhvr>
                                    </p:animEffect>
                                    <p:anim calcmode="lin" valueType="num">
                                      <p:cBhvr>
                                        <p:cTn id="34"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9219">
                                            <p:txEl>
                                              <p:pRg st="5" end="5"/>
                                            </p:txEl>
                                          </p:spTgt>
                                        </p:tgtEl>
                                        <p:attrNameLst>
                                          <p:attrName>style.visibility</p:attrName>
                                        </p:attrNameLst>
                                      </p:cBhvr>
                                      <p:to>
                                        <p:strVal val="visible"/>
                                      </p:to>
                                    </p:set>
                                    <p:animEffect transition="in" filter="fade">
                                      <p:cBhvr>
                                        <p:cTn id="40" dur="1000"/>
                                        <p:tgtEl>
                                          <p:spTgt spid="9219">
                                            <p:txEl>
                                              <p:pRg st="5" end="5"/>
                                            </p:txEl>
                                          </p:spTgt>
                                        </p:tgtEl>
                                      </p:cBhvr>
                                    </p:animEffect>
                                    <p:anim calcmode="lin" valueType="num">
                                      <p:cBhvr>
                                        <p:cTn id="41"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92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9219">
                                            <p:txEl>
                                              <p:pRg st="6" end="6"/>
                                            </p:txEl>
                                          </p:spTgt>
                                        </p:tgtEl>
                                        <p:attrNameLst>
                                          <p:attrName>style.visibility</p:attrName>
                                        </p:attrNameLst>
                                      </p:cBhvr>
                                      <p:to>
                                        <p:strVal val="visible"/>
                                      </p:to>
                                    </p:set>
                                    <p:animEffect transition="in" filter="fade">
                                      <p:cBhvr>
                                        <p:cTn id="47" dur="1000"/>
                                        <p:tgtEl>
                                          <p:spTgt spid="9219">
                                            <p:txEl>
                                              <p:pRg st="6" end="6"/>
                                            </p:txEl>
                                          </p:spTgt>
                                        </p:tgtEl>
                                      </p:cBhvr>
                                    </p:animEffect>
                                    <p:anim calcmode="lin" valueType="num">
                                      <p:cBhvr>
                                        <p:cTn id="48" dur="1000" fill="hold"/>
                                        <p:tgtEl>
                                          <p:spTgt spid="9219">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92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9219">
                                            <p:txEl>
                                              <p:pRg st="7" end="7"/>
                                            </p:txEl>
                                          </p:spTgt>
                                        </p:tgtEl>
                                        <p:attrNameLst>
                                          <p:attrName>style.visibility</p:attrName>
                                        </p:attrNameLst>
                                      </p:cBhvr>
                                      <p:to>
                                        <p:strVal val="visible"/>
                                      </p:to>
                                    </p:set>
                                    <p:animEffect transition="in" filter="fade">
                                      <p:cBhvr>
                                        <p:cTn id="54" dur="1000"/>
                                        <p:tgtEl>
                                          <p:spTgt spid="9219">
                                            <p:txEl>
                                              <p:pRg st="7" end="7"/>
                                            </p:txEl>
                                          </p:spTgt>
                                        </p:tgtEl>
                                      </p:cBhvr>
                                    </p:animEffect>
                                    <p:anim calcmode="lin" valueType="num">
                                      <p:cBhvr>
                                        <p:cTn id="55" dur="1000" fill="hold"/>
                                        <p:tgtEl>
                                          <p:spTgt spid="9219">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921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9219">
                                            <p:txEl>
                                              <p:pRg st="8" end="8"/>
                                            </p:txEl>
                                          </p:spTgt>
                                        </p:tgtEl>
                                        <p:attrNameLst>
                                          <p:attrName>style.visibility</p:attrName>
                                        </p:attrNameLst>
                                      </p:cBhvr>
                                      <p:to>
                                        <p:strVal val="visible"/>
                                      </p:to>
                                    </p:set>
                                    <p:animEffect transition="in" filter="fade">
                                      <p:cBhvr>
                                        <p:cTn id="61" dur="1000"/>
                                        <p:tgtEl>
                                          <p:spTgt spid="9219">
                                            <p:txEl>
                                              <p:pRg st="8" end="8"/>
                                            </p:txEl>
                                          </p:spTgt>
                                        </p:tgtEl>
                                      </p:cBhvr>
                                    </p:animEffect>
                                    <p:anim calcmode="lin" valueType="num">
                                      <p:cBhvr>
                                        <p:cTn id="62" dur="1000" fill="hold"/>
                                        <p:tgtEl>
                                          <p:spTgt spid="9219">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921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9219">
                                            <p:txEl>
                                              <p:pRg st="9" end="9"/>
                                            </p:txEl>
                                          </p:spTgt>
                                        </p:tgtEl>
                                        <p:attrNameLst>
                                          <p:attrName>style.visibility</p:attrName>
                                        </p:attrNameLst>
                                      </p:cBhvr>
                                      <p:to>
                                        <p:strVal val="visible"/>
                                      </p:to>
                                    </p:set>
                                    <p:animEffect transition="in" filter="fade">
                                      <p:cBhvr>
                                        <p:cTn id="68" dur="1000"/>
                                        <p:tgtEl>
                                          <p:spTgt spid="9219">
                                            <p:txEl>
                                              <p:pRg st="9" end="9"/>
                                            </p:txEl>
                                          </p:spTgt>
                                        </p:tgtEl>
                                      </p:cBhvr>
                                    </p:animEffect>
                                    <p:anim calcmode="lin" valueType="num">
                                      <p:cBhvr>
                                        <p:cTn id="69" dur="1000" fill="hold"/>
                                        <p:tgtEl>
                                          <p:spTgt spid="9219">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9219">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    </a:t>
            </a:r>
          </a:p>
        </p:txBody>
      </p:sp>
      <p:sp>
        <p:nvSpPr>
          <p:cNvPr id="65539" name="Rectangle 3"/>
          <p:cNvSpPr>
            <a:spLocks noGrp="1" noChangeArrowheads="1"/>
          </p:cNvSpPr>
          <p:nvPr>
            <p:ph type="body" idx="1"/>
          </p:nvPr>
        </p:nvSpPr>
        <p:spPr/>
        <p:txBody>
          <a:bodyPr/>
          <a:lstStyle/>
          <a:p>
            <a:pPr algn="ctr">
              <a:buFont typeface="Wingdings" pitchFamily="2" charset="2"/>
              <a:buNone/>
            </a:pPr>
            <a:r>
              <a:rPr lang="en-US" sz="4000"/>
              <a:t>BUDGET FOR 2012</a:t>
            </a:r>
          </a:p>
          <a:p>
            <a:pPr algn="ctr">
              <a:buFont typeface="Wingdings" pitchFamily="2" charset="2"/>
              <a:buNone/>
            </a:pPr>
            <a:endParaRPr lang="en-US" sz="4000"/>
          </a:p>
          <a:p>
            <a:pPr algn="ctr">
              <a:buFont typeface="Wingdings" pitchFamily="2" charset="2"/>
              <a:buNone/>
            </a:pPr>
            <a:r>
              <a:rPr lang="en-US"/>
              <a:t>3900.00 PER WEEK</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fade">
                                      <p:cBhvr>
                                        <p:cTn id="7" dur="2000"/>
                                        <p:tgtEl>
                                          <p:spTgt spid="655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5539">
                                            <p:txEl>
                                              <p:pRg st="2" end="2"/>
                                            </p:txEl>
                                          </p:spTgt>
                                        </p:tgtEl>
                                        <p:attrNameLst>
                                          <p:attrName>style.visibility</p:attrName>
                                        </p:attrNameLst>
                                      </p:cBhvr>
                                      <p:to>
                                        <p:strVal val="visible"/>
                                      </p:to>
                                    </p:set>
                                    <p:animEffect transition="in" filter="fade">
                                      <p:cBhvr>
                                        <p:cTn id="12" dur="2000"/>
                                        <p:tgtEl>
                                          <p:spTgt spid="655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4000"/>
              <a:t>REVIEW  </a:t>
            </a:r>
            <a:br>
              <a:rPr lang="en-US" sz="4000"/>
            </a:br>
            <a:r>
              <a:rPr lang="en-US" sz="4000"/>
              <a:t>2011 STATISTICS</a:t>
            </a:r>
          </a:p>
        </p:txBody>
      </p:sp>
      <p:sp>
        <p:nvSpPr>
          <p:cNvPr id="64515" name="Rectangle 3"/>
          <p:cNvSpPr>
            <a:spLocks noGrp="1" noChangeArrowheads="1"/>
          </p:cNvSpPr>
          <p:nvPr>
            <p:ph type="body" idx="1"/>
          </p:nvPr>
        </p:nvSpPr>
        <p:spPr>
          <a:xfrm>
            <a:off x="457200" y="2209800"/>
            <a:ext cx="8229600" cy="3921125"/>
          </a:xfrm>
        </p:spPr>
        <p:txBody>
          <a:bodyPr/>
          <a:lstStyle/>
          <a:p>
            <a:pPr algn="ctr">
              <a:buFont typeface="Wingdings" pitchFamily="2" charset="2"/>
              <a:buNone/>
            </a:pPr>
            <a:r>
              <a:rPr lang="en-US"/>
              <a:t>MEMBERSHIP</a:t>
            </a:r>
          </a:p>
          <a:p>
            <a:pPr>
              <a:buFont typeface="Wingdings" pitchFamily="2" charset="2"/>
              <a:buNone/>
            </a:pPr>
            <a:endParaRPr lang="en-US"/>
          </a:p>
          <a:p>
            <a:pPr algn="ctr">
              <a:buFont typeface="Wingdings" pitchFamily="2" charset="2"/>
              <a:buNone/>
            </a:pPr>
            <a:r>
              <a:rPr lang="en-US"/>
              <a:t>ATTENDANCE</a:t>
            </a:r>
          </a:p>
          <a:p>
            <a:pPr algn="ctr"/>
            <a:endParaRPr lang="en-US"/>
          </a:p>
          <a:p>
            <a:pPr algn="ctr">
              <a:buFont typeface="Wingdings" pitchFamily="2" charset="2"/>
              <a:buNone/>
            </a:pP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fade">
                                      <p:cBhvr>
                                        <p:cTn id="7" dur="2000"/>
                                        <p:tgtEl>
                                          <p:spTgt spid="6451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Effect transition="in" filter="fade">
                                      <p:cBhvr>
                                        <p:cTn id="12" dur="1000"/>
                                        <p:tgtEl>
                                          <p:spTgt spid="64515">
                                            <p:txEl>
                                              <p:pRg st="0" end="0"/>
                                            </p:txEl>
                                          </p:spTgt>
                                        </p:tgtEl>
                                      </p:cBhvr>
                                    </p:animEffect>
                                    <p:anim calcmode="lin" valueType="num">
                                      <p:cBhvr>
                                        <p:cTn id="13" dur="10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45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4515">
                                            <p:txEl>
                                              <p:pRg st="2" end="2"/>
                                            </p:txEl>
                                          </p:spTgt>
                                        </p:tgtEl>
                                        <p:attrNameLst>
                                          <p:attrName>style.visibility</p:attrName>
                                        </p:attrNameLst>
                                      </p:cBhvr>
                                      <p:to>
                                        <p:strVal val="visible"/>
                                      </p:to>
                                    </p:set>
                                    <p:animEffect transition="in" filter="fade">
                                      <p:cBhvr>
                                        <p:cTn id="19" dur="1000"/>
                                        <p:tgtEl>
                                          <p:spTgt spid="64515">
                                            <p:txEl>
                                              <p:pRg st="2" end="2"/>
                                            </p:txEl>
                                          </p:spTgt>
                                        </p:tgtEl>
                                      </p:cBhvr>
                                    </p:animEffect>
                                    <p:anim calcmode="lin" valueType="num">
                                      <p:cBhvr>
                                        <p:cTn id="20" dur="1000" fill="hold"/>
                                        <p:tgtEl>
                                          <p:spTgt spid="6451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45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MEMBERSHIP STATISTICS  </a:t>
            </a:r>
          </a:p>
        </p:txBody>
      </p:sp>
      <p:sp>
        <p:nvSpPr>
          <p:cNvPr id="27651" name="Rectangle 3"/>
          <p:cNvSpPr>
            <a:spLocks noGrp="1" noChangeArrowheads="1"/>
          </p:cNvSpPr>
          <p:nvPr>
            <p:ph type="body" idx="1"/>
          </p:nvPr>
        </p:nvSpPr>
        <p:spPr/>
        <p:txBody>
          <a:bodyPr/>
          <a:lstStyle/>
          <a:p>
            <a:pPr lvl="2">
              <a:lnSpc>
                <a:spcPct val="90000"/>
              </a:lnSpc>
              <a:buFont typeface="Wingdings" pitchFamily="2" charset="2"/>
              <a:buNone/>
            </a:pPr>
            <a:r>
              <a:rPr lang="en-US" sz="2000"/>
              <a:t>                            </a:t>
            </a:r>
            <a:r>
              <a:rPr lang="en-US" sz="3200"/>
              <a:t>   2009  2010 2011</a:t>
            </a:r>
            <a:endParaRPr lang="en-US" sz="2000"/>
          </a:p>
          <a:p>
            <a:pPr>
              <a:lnSpc>
                <a:spcPct val="90000"/>
              </a:lnSpc>
            </a:pPr>
            <a:r>
              <a:rPr lang="en-US" sz="2800"/>
              <a:t>BAPTIZED	             2         3      0</a:t>
            </a:r>
          </a:p>
          <a:p>
            <a:pPr>
              <a:lnSpc>
                <a:spcPct val="90000"/>
              </a:lnSpc>
            </a:pPr>
            <a:r>
              <a:rPr lang="en-US" sz="2800"/>
              <a:t>RESTORED	             1         0      2</a:t>
            </a:r>
          </a:p>
          <a:p>
            <a:pPr>
              <a:lnSpc>
                <a:spcPct val="90000"/>
              </a:lnSpc>
            </a:pPr>
            <a:r>
              <a:rPr lang="en-US" sz="2800"/>
              <a:t>MOVED IN	             3        21    21</a:t>
            </a:r>
          </a:p>
          <a:p>
            <a:pPr>
              <a:lnSpc>
                <a:spcPct val="90000"/>
              </a:lnSpc>
            </a:pPr>
            <a:r>
              <a:rPr lang="en-US" sz="2800"/>
              <a:t>MOVED AWAY           -5       -23  -11</a:t>
            </a:r>
          </a:p>
          <a:p>
            <a:pPr>
              <a:lnSpc>
                <a:spcPct val="90000"/>
              </a:lnSpc>
            </a:pPr>
            <a:r>
              <a:rPr lang="en-US" sz="2800"/>
              <a:t>PASSED AWAY          -2        -2     -1</a:t>
            </a:r>
          </a:p>
          <a:p>
            <a:pPr>
              <a:lnSpc>
                <a:spcPct val="90000"/>
              </a:lnSpc>
            </a:pPr>
            <a:r>
              <a:rPr lang="en-US" sz="2800"/>
              <a:t>LEFT THE LORD          0        -2     -3</a:t>
            </a:r>
          </a:p>
          <a:p>
            <a:pPr>
              <a:lnSpc>
                <a:spcPct val="90000"/>
              </a:lnSpc>
              <a:buFont typeface="Wingdings" pitchFamily="2" charset="2"/>
              <a:buNone/>
            </a:pPr>
            <a:endParaRPr lang="en-US" sz="2800"/>
          </a:p>
          <a:p>
            <a:pPr lvl="1">
              <a:lnSpc>
                <a:spcPct val="90000"/>
              </a:lnSpc>
            </a:pPr>
            <a:r>
              <a:rPr lang="en-US" sz="2400"/>
              <a:t>TOTAL	NET + OR -       -4         -4	  +8</a:t>
            </a:r>
          </a:p>
          <a:p>
            <a:pPr>
              <a:lnSpc>
                <a:spcPct val="90000"/>
              </a:lnSpc>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20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fade">
                                      <p:cBhvr>
                                        <p:cTn id="12" dur="1000"/>
                                        <p:tgtEl>
                                          <p:spTgt spid="27651">
                                            <p:txEl>
                                              <p:pRg st="0" end="0"/>
                                            </p:txEl>
                                          </p:spTgt>
                                        </p:tgtEl>
                                      </p:cBhvr>
                                    </p:animEffect>
                                    <p:anim calcmode="lin" valueType="num">
                                      <p:cBhvr>
                                        <p:cTn id="13"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76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7651">
                                            <p:txEl>
                                              <p:pRg st="1" end="1"/>
                                            </p:txEl>
                                          </p:spTgt>
                                        </p:tgtEl>
                                        <p:attrNameLst>
                                          <p:attrName>style.visibility</p:attrName>
                                        </p:attrNameLst>
                                      </p:cBhvr>
                                      <p:to>
                                        <p:strVal val="visible"/>
                                      </p:to>
                                    </p:set>
                                    <p:animEffect transition="in" filter="fade">
                                      <p:cBhvr>
                                        <p:cTn id="19" dur="1000"/>
                                        <p:tgtEl>
                                          <p:spTgt spid="27651">
                                            <p:txEl>
                                              <p:pRg st="1" end="1"/>
                                            </p:txEl>
                                          </p:spTgt>
                                        </p:tgtEl>
                                      </p:cBhvr>
                                    </p:animEffect>
                                    <p:anim calcmode="lin" valueType="num">
                                      <p:cBhvr>
                                        <p:cTn id="20"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76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7651">
                                            <p:txEl>
                                              <p:pRg st="2" end="2"/>
                                            </p:txEl>
                                          </p:spTgt>
                                        </p:tgtEl>
                                        <p:attrNameLst>
                                          <p:attrName>style.visibility</p:attrName>
                                        </p:attrNameLst>
                                      </p:cBhvr>
                                      <p:to>
                                        <p:strVal val="visible"/>
                                      </p:to>
                                    </p:set>
                                    <p:animEffect transition="in" filter="fade">
                                      <p:cBhvr>
                                        <p:cTn id="26" dur="1000"/>
                                        <p:tgtEl>
                                          <p:spTgt spid="27651">
                                            <p:txEl>
                                              <p:pRg st="2" end="2"/>
                                            </p:txEl>
                                          </p:spTgt>
                                        </p:tgtEl>
                                      </p:cBhvr>
                                    </p:animEffect>
                                    <p:anim calcmode="lin" valueType="num">
                                      <p:cBhvr>
                                        <p:cTn id="27"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7651">
                                            <p:txEl>
                                              <p:pRg st="3" end="3"/>
                                            </p:txEl>
                                          </p:spTgt>
                                        </p:tgtEl>
                                        <p:attrNameLst>
                                          <p:attrName>style.visibility</p:attrName>
                                        </p:attrNameLst>
                                      </p:cBhvr>
                                      <p:to>
                                        <p:strVal val="visible"/>
                                      </p:to>
                                    </p:set>
                                    <p:animEffect transition="in" filter="fade">
                                      <p:cBhvr>
                                        <p:cTn id="33" dur="1000"/>
                                        <p:tgtEl>
                                          <p:spTgt spid="27651">
                                            <p:txEl>
                                              <p:pRg st="3" end="3"/>
                                            </p:txEl>
                                          </p:spTgt>
                                        </p:tgtEl>
                                      </p:cBhvr>
                                    </p:animEffect>
                                    <p:anim calcmode="lin" valueType="num">
                                      <p:cBhvr>
                                        <p:cTn id="34" dur="10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76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7651">
                                            <p:txEl>
                                              <p:pRg st="4" end="4"/>
                                            </p:txEl>
                                          </p:spTgt>
                                        </p:tgtEl>
                                        <p:attrNameLst>
                                          <p:attrName>style.visibility</p:attrName>
                                        </p:attrNameLst>
                                      </p:cBhvr>
                                      <p:to>
                                        <p:strVal val="visible"/>
                                      </p:to>
                                    </p:set>
                                    <p:animEffect transition="in" filter="fade">
                                      <p:cBhvr>
                                        <p:cTn id="40" dur="1000"/>
                                        <p:tgtEl>
                                          <p:spTgt spid="27651">
                                            <p:txEl>
                                              <p:pRg st="4" end="4"/>
                                            </p:txEl>
                                          </p:spTgt>
                                        </p:tgtEl>
                                      </p:cBhvr>
                                    </p:animEffect>
                                    <p:anim calcmode="lin" valueType="num">
                                      <p:cBhvr>
                                        <p:cTn id="41" dur="10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765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7651">
                                            <p:txEl>
                                              <p:pRg st="5" end="5"/>
                                            </p:txEl>
                                          </p:spTgt>
                                        </p:tgtEl>
                                        <p:attrNameLst>
                                          <p:attrName>style.visibility</p:attrName>
                                        </p:attrNameLst>
                                      </p:cBhvr>
                                      <p:to>
                                        <p:strVal val="visible"/>
                                      </p:to>
                                    </p:set>
                                    <p:animEffect transition="in" filter="fade">
                                      <p:cBhvr>
                                        <p:cTn id="47" dur="1000"/>
                                        <p:tgtEl>
                                          <p:spTgt spid="27651">
                                            <p:txEl>
                                              <p:pRg st="5" end="5"/>
                                            </p:txEl>
                                          </p:spTgt>
                                        </p:tgtEl>
                                      </p:cBhvr>
                                    </p:animEffect>
                                    <p:anim calcmode="lin" valueType="num">
                                      <p:cBhvr>
                                        <p:cTn id="48" dur="10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2765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7651">
                                            <p:txEl>
                                              <p:pRg st="6" end="6"/>
                                            </p:txEl>
                                          </p:spTgt>
                                        </p:tgtEl>
                                        <p:attrNameLst>
                                          <p:attrName>style.visibility</p:attrName>
                                        </p:attrNameLst>
                                      </p:cBhvr>
                                      <p:to>
                                        <p:strVal val="visible"/>
                                      </p:to>
                                    </p:set>
                                    <p:animEffect transition="in" filter="fade">
                                      <p:cBhvr>
                                        <p:cTn id="54" dur="1000"/>
                                        <p:tgtEl>
                                          <p:spTgt spid="27651">
                                            <p:txEl>
                                              <p:pRg st="6" end="6"/>
                                            </p:txEl>
                                          </p:spTgt>
                                        </p:tgtEl>
                                      </p:cBhvr>
                                    </p:animEffect>
                                    <p:anim calcmode="lin" valueType="num">
                                      <p:cBhvr>
                                        <p:cTn id="55" dur="1000" fill="hold"/>
                                        <p:tgtEl>
                                          <p:spTgt spid="27651">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2765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7651">
                                            <p:txEl>
                                              <p:pRg st="8" end="8"/>
                                            </p:txEl>
                                          </p:spTgt>
                                        </p:tgtEl>
                                        <p:attrNameLst>
                                          <p:attrName>style.visibility</p:attrName>
                                        </p:attrNameLst>
                                      </p:cBhvr>
                                      <p:to>
                                        <p:strVal val="visible"/>
                                      </p:to>
                                    </p:set>
                                    <p:animEffect transition="in" filter="fade">
                                      <p:cBhvr>
                                        <p:cTn id="61" dur="1000"/>
                                        <p:tgtEl>
                                          <p:spTgt spid="27651">
                                            <p:txEl>
                                              <p:pRg st="8" end="8"/>
                                            </p:txEl>
                                          </p:spTgt>
                                        </p:tgtEl>
                                      </p:cBhvr>
                                    </p:animEffect>
                                    <p:anim calcmode="lin" valueType="num">
                                      <p:cBhvr>
                                        <p:cTn id="62" dur="1000" fill="hold"/>
                                        <p:tgtEl>
                                          <p:spTgt spid="27651">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2765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ATTENDANCE</a:t>
            </a:r>
          </a:p>
        </p:txBody>
      </p:sp>
      <p:sp>
        <p:nvSpPr>
          <p:cNvPr id="11267" name="Rectangle 3"/>
          <p:cNvSpPr>
            <a:spLocks noGrp="1" noChangeArrowheads="1"/>
          </p:cNvSpPr>
          <p:nvPr>
            <p:ph type="body" idx="1"/>
          </p:nvPr>
        </p:nvSpPr>
        <p:spPr/>
        <p:txBody>
          <a:bodyPr/>
          <a:lstStyle/>
          <a:p>
            <a:pPr>
              <a:buFont typeface="Wingdings" pitchFamily="2" charset="2"/>
              <a:buNone/>
            </a:pPr>
            <a:r>
              <a:rPr lang="en-US"/>
              <a:t>                            2009  2010	 2011					 </a:t>
            </a:r>
          </a:p>
          <a:p>
            <a:r>
              <a:rPr lang="en-US"/>
              <a:t>BIBLE STUDY	    131    135   127</a:t>
            </a:r>
          </a:p>
          <a:p>
            <a:r>
              <a:rPr lang="en-US"/>
              <a:t>MORNING  		    155    159   150</a:t>
            </a:r>
          </a:p>
          <a:p>
            <a:r>
              <a:rPr lang="en-US"/>
              <a:t>EVENING              124    123   119</a:t>
            </a:r>
          </a:p>
          <a:p>
            <a:r>
              <a:rPr lang="en-US"/>
              <a:t>WEDNESDAY         123    119   116</a:t>
            </a:r>
          </a:p>
          <a:p>
            <a:pPr>
              <a:buFont typeface="Wingdings" pitchFamily="2" charset="2"/>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fade">
                                      <p:cBhvr>
                                        <p:cTn id="12" dur="1000"/>
                                        <p:tgtEl>
                                          <p:spTgt spid="11267">
                                            <p:txEl>
                                              <p:pRg st="0" end="0"/>
                                            </p:txEl>
                                          </p:spTgt>
                                        </p:tgtEl>
                                      </p:cBhvr>
                                    </p:animEffect>
                                    <p:anim calcmode="lin" valueType="num">
                                      <p:cBhvr>
                                        <p:cTn id="13"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Effect transition="in" filter="fade">
                                      <p:cBhvr>
                                        <p:cTn id="19" dur="1000"/>
                                        <p:tgtEl>
                                          <p:spTgt spid="11267">
                                            <p:txEl>
                                              <p:pRg st="1" end="1"/>
                                            </p:txEl>
                                          </p:spTgt>
                                        </p:tgtEl>
                                      </p:cBhvr>
                                    </p:animEffect>
                                    <p:anim calcmode="lin" valueType="num">
                                      <p:cBhvr>
                                        <p:cTn id="20"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267">
                                            <p:txEl>
                                              <p:pRg st="2" end="2"/>
                                            </p:txEl>
                                          </p:spTgt>
                                        </p:tgtEl>
                                        <p:attrNameLst>
                                          <p:attrName>style.visibility</p:attrName>
                                        </p:attrNameLst>
                                      </p:cBhvr>
                                      <p:to>
                                        <p:strVal val="visible"/>
                                      </p:to>
                                    </p:set>
                                    <p:animEffect transition="in" filter="fade">
                                      <p:cBhvr>
                                        <p:cTn id="26" dur="1000"/>
                                        <p:tgtEl>
                                          <p:spTgt spid="11267">
                                            <p:txEl>
                                              <p:pRg st="2" end="2"/>
                                            </p:txEl>
                                          </p:spTgt>
                                        </p:tgtEl>
                                      </p:cBhvr>
                                    </p:animEffect>
                                    <p:anim calcmode="lin" valueType="num">
                                      <p:cBhvr>
                                        <p:cTn id="27"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267">
                                            <p:txEl>
                                              <p:pRg st="3" end="3"/>
                                            </p:txEl>
                                          </p:spTgt>
                                        </p:tgtEl>
                                        <p:attrNameLst>
                                          <p:attrName>style.visibility</p:attrName>
                                        </p:attrNameLst>
                                      </p:cBhvr>
                                      <p:to>
                                        <p:strVal val="visible"/>
                                      </p:to>
                                    </p:set>
                                    <p:animEffect transition="in" filter="fade">
                                      <p:cBhvr>
                                        <p:cTn id="33" dur="1000"/>
                                        <p:tgtEl>
                                          <p:spTgt spid="11267">
                                            <p:txEl>
                                              <p:pRg st="3" end="3"/>
                                            </p:txEl>
                                          </p:spTgt>
                                        </p:tgtEl>
                                      </p:cBhvr>
                                    </p:animEffect>
                                    <p:anim calcmode="lin" valueType="num">
                                      <p:cBhvr>
                                        <p:cTn id="34"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12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1267">
                                            <p:txEl>
                                              <p:pRg st="4" end="4"/>
                                            </p:txEl>
                                          </p:spTgt>
                                        </p:tgtEl>
                                        <p:attrNameLst>
                                          <p:attrName>style.visibility</p:attrName>
                                        </p:attrNameLst>
                                      </p:cBhvr>
                                      <p:to>
                                        <p:strVal val="visible"/>
                                      </p:to>
                                    </p:set>
                                    <p:animEffect transition="in" filter="fade">
                                      <p:cBhvr>
                                        <p:cTn id="40" dur="1000"/>
                                        <p:tgtEl>
                                          <p:spTgt spid="11267">
                                            <p:txEl>
                                              <p:pRg st="4" end="4"/>
                                            </p:txEl>
                                          </p:spTgt>
                                        </p:tgtEl>
                                      </p:cBhvr>
                                    </p:animEffect>
                                    <p:anim calcmode="lin" valueType="num">
                                      <p:cBhvr>
                                        <p:cTn id="41" dur="10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126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rioritizing-purchases-inside-your-budget.jpg"/>
          <p:cNvPicPr>
            <a:picLocks noChangeAspect="1"/>
          </p:cNvPicPr>
          <p:nvPr/>
        </p:nvPicPr>
        <p:blipFill>
          <a:blip r:embed="rId2" cstate="print"/>
          <a:stretch>
            <a:fillRect/>
          </a:stretch>
        </p:blipFill>
        <p:spPr>
          <a:xfrm>
            <a:off x="914400" y="1447800"/>
            <a:ext cx="7106059" cy="471507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s01_1">
  <a:themeElements>
    <a:clrScheme name="ms01_1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fontScheme name="ms01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01_1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ms01_1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ms01_1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ms01_1">
  <a:themeElements>
    <a:clrScheme name="ms01_1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fontScheme name="ms01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01_1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ms01_1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ms01_1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ms01_1">
  <a:themeElements>
    <a:clrScheme name="ms01_1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fontScheme name="ms01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01_1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ms01_1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ms01_1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ms01_1">
  <a:themeElements>
    <a:clrScheme name="ms01_1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fontScheme name="ms01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01_1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ms01_1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ms01_1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ms01_1">
  <a:themeElements>
    <a:clrScheme name="ms01_1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fontScheme name="ms01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01_1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ms01_1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ms01_1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ms01_1">
  <a:themeElements>
    <a:clrScheme name="ms01_1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fontScheme name="ms01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01_1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ms01_1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ms01_1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ms01_1">
  <a:themeElements>
    <a:clrScheme name="ms01_1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fontScheme name="ms01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01_1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ms01_1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ms01_1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1067</TotalTime>
  <Words>349</Words>
  <Application>Microsoft Office PowerPoint</Application>
  <PresentationFormat>On-screen Show (4:3)</PresentationFormat>
  <Paragraphs>84</Paragraphs>
  <Slides>15</Slides>
  <Notes>5</Notes>
  <HiddenSlides>0</HiddenSlides>
  <MMClips>0</MMClips>
  <ScaleCrop>false</ScaleCrop>
  <HeadingPairs>
    <vt:vector size="4" baseType="variant">
      <vt:variant>
        <vt:lpstr>Theme</vt:lpstr>
      </vt:variant>
      <vt:variant>
        <vt:i4>8</vt:i4>
      </vt:variant>
      <vt:variant>
        <vt:lpstr>Slide Titles</vt:lpstr>
      </vt:variant>
      <vt:variant>
        <vt:i4>15</vt:i4>
      </vt:variant>
    </vt:vector>
  </HeadingPairs>
  <TitlesOfParts>
    <vt:vector size="23" baseType="lpstr">
      <vt:lpstr>Globe</vt:lpstr>
      <vt:lpstr>ms01_1</vt:lpstr>
      <vt:lpstr>1_ms01_1</vt:lpstr>
      <vt:lpstr>2_ms01_1</vt:lpstr>
      <vt:lpstr>3_ms01_1</vt:lpstr>
      <vt:lpstr>4_ms01_1</vt:lpstr>
      <vt:lpstr>5_ms01_1</vt:lpstr>
      <vt:lpstr>6_ms01_1</vt:lpstr>
      <vt:lpstr>FINANCIAL-BUDGET</vt:lpstr>
      <vt:lpstr>CONTRIBUTIONS</vt:lpstr>
      <vt:lpstr>BANK BALANCE</vt:lpstr>
      <vt:lpstr>FUNDS USED TO PREACH THE GOSPEL IN 2011</vt:lpstr>
      <vt:lpstr>    </vt:lpstr>
      <vt:lpstr>REVIEW   2011 STATISTICS</vt:lpstr>
      <vt:lpstr>MEMBERSHIP STATISTICS  </vt:lpstr>
      <vt:lpstr>ATTENDANCE</vt:lpstr>
      <vt:lpstr>Slide 9</vt:lpstr>
      <vt:lpstr>Philippians 3:13-14</vt:lpstr>
      <vt:lpstr>Slide 11</vt:lpstr>
      <vt:lpstr>Matthew 6:31-33</vt:lpstr>
      <vt:lpstr>Slide 13</vt:lpstr>
      <vt:lpstr>Slide 14</vt:lpstr>
      <vt:lpstr>Slide 15</vt:lpstr>
    </vt:vector>
  </TitlesOfParts>
  <Company> 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FINANCIAL-BUDGET-STATISTICS</dc:title>
  <dc:creator>ELDERS</dc:creator>
  <cp:lastModifiedBy>OlsenParkLaptop</cp:lastModifiedBy>
  <cp:revision>42</cp:revision>
  <dcterms:created xsi:type="dcterms:W3CDTF">2008-01-25T21:56:40Z</dcterms:created>
  <dcterms:modified xsi:type="dcterms:W3CDTF">2012-01-21T02:41:08Z</dcterms:modified>
</cp:coreProperties>
</file>