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9" r:id="rId4"/>
    <p:sldId id="264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-12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45A96-96E7-458C-88F6-2DEB51D46B43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20071F-6551-4BBB-AFD1-1E500AF76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14" cstate="print">
              <a:lum bright="-30000" contrast="-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9280"/>
            <a:ext cx="8229600" cy="4581861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Saul’s War with </a:t>
            </a:r>
            <a:r>
              <a:rPr lang="en-US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Amalek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(1 Sam. 15:1-23).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82880" tIns="182880" rIns="182880" bIns="182880">
            <a:normAutofit/>
          </a:bodyPr>
          <a:lstStyle/>
          <a:p>
            <a:pPr>
              <a:buNone/>
            </a:pPr>
            <a:r>
              <a:rPr lang="en-US" dirty="0" smtClean="0"/>
              <a:t>I. Saul Commanded to Destroy the </a:t>
            </a:r>
            <a:r>
              <a:rPr lang="en-US" dirty="0" err="1" smtClean="0"/>
              <a:t>Amalekites</a:t>
            </a:r>
            <a:r>
              <a:rPr lang="en-US" dirty="0" smtClean="0"/>
              <a:t>.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A. Samuel instructs Saul (1 Sam. 15:1-5).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B. Saul spares </a:t>
            </a:r>
            <a:r>
              <a:rPr lang="en-US" dirty="0" err="1" smtClean="0"/>
              <a:t>Agag</a:t>
            </a:r>
            <a:r>
              <a:rPr lang="en-US" dirty="0" smtClean="0"/>
              <a:t> and some livestock (15:7-9).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C. God is displeased (15:10-11).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D. Samuel rebukes Saul (15:13-15).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E. Saul’s rationalization (15:19-21).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F. “To obey is better than sacrifice” (15:22-23).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“To Obey is Better Than Sacrifice”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82880" tIns="182880" rIns="182880" bIns="182880">
            <a:noAutofit/>
          </a:bodyPr>
          <a:lstStyle/>
          <a:p>
            <a:pPr>
              <a:buNone/>
            </a:pPr>
            <a:r>
              <a:rPr lang="en-US" sz="3600" dirty="0" smtClean="0"/>
              <a:t>II. Who Were the </a:t>
            </a:r>
            <a:r>
              <a:rPr lang="en-US" sz="3600" dirty="0" err="1" smtClean="0"/>
              <a:t>Amalekites</a:t>
            </a:r>
            <a:r>
              <a:rPr lang="en-US" sz="3600" dirty="0" smtClean="0"/>
              <a:t>?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A. </a:t>
            </a:r>
            <a:r>
              <a:rPr lang="en-US" dirty="0" err="1" smtClean="0"/>
              <a:t>Amalek</a:t>
            </a:r>
            <a:r>
              <a:rPr lang="en-US" dirty="0" smtClean="0"/>
              <a:t> was a descendant of Esau (Gen. 36:16).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B. They harassed the Israelites in the Exodus (Exod. 17:8-13).  </a:t>
            </a:r>
          </a:p>
          <a:p>
            <a:pPr lvl="1">
              <a:spcBef>
                <a:spcPts val="600"/>
              </a:spcBef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7838" y="342900"/>
            <a:ext cx="56483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“To Obey is Better Than Sacrifice”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82880" tIns="182880" rIns="182880" bIns="182880">
            <a:noAutofit/>
          </a:bodyPr>
          <a:lstStyle/>
          <a:p>
            <a:pPr>
              <a:buNone/>
            </a:pPr>
            <a:r>
              <a:rPr lang="en-US" sz="3600" dirty="0" smtClean="0"/>
              <a:t>II. Who Were the </a:t>
            </a:r>
            <a:r>
              <a:rPr lang="en-US" sz="3600" dirty="0" err="1" smtClean="0"/>
              <a:t>Amalekites</a:t>
            </a:r>
            <a:r>
              <a:rPr lang="en-US" sz="3600" dirty="0" smtClean="0"/>
              <a:t>?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A. </a:t>
            </a:r>
            <a:r>
              <a:rPr lang="en-US" dirty="0" err="1" smtClean="0"/>
              <a:t>Amalek</a:t>
            </a:r>
            <a:r>
              <a:rPr lang="en-US" dirty="0" smtClean="0"/>
              <a:t> was a descendant of Esau (Gen. 36:16).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B. They harassed the Israelites in the Exodus (Exod. 17:8-13).  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C. Mosaic Law demanded their destruction (Deut. 25:17-19).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Why would God destroy a nation? (Deut. 9:4-5).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“What the Lord hates, they do” (Deut. 12:29-32).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“To Obey is Better Than Sacrifice”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82880" tIns="182880" rIns="182880" bIns="182880">
            <a:noAutofit/>
          </a:bodyPr>
          <a:lstStyle/>
          <a:p>
            <a:pPr>
              <a:buNone/>
            </a:pPr>
            <a:r>
              <a:rPr lang="en-US" sz="3600" dirty="0" smtClean="0"/>
              <a:t>III. Mosaic Law Demanded Obedience. 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dirty="0" smtClean="0"/>
              <a:t>A. “Be careful to observe” (Deut. 12:32).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spc="-100" dirty="0" smtClean="0"/>
              <a:t>B.  Do not turn to right or left (Deut. 5:31-33). 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dirty="0" smtClean="0"/>
              <a:t>C.  Examples of this principle at work.</a:t>
            </a:r>
          </a:p>
          <a:p>
            <a:pPr lvl="2">
              <a:spcBef>
                <a:spcPts val="600"/>
              </a:spcBef>
              <a:buNone/>
            </a:pPr>
            <a:r>
              <a:rPr lang="en-US" sz="2800" dirty="0" smtClean="0"/>
              <a:t>1. Sabbath regulations </a:t>
            </a:r>
            <a:r>
              <a:rPr lang="en-US" sz="2800" dirty="0" err="1" smtClean="0"/>
              <a:t>Exod</a:t>
            </a:r>
            <a:r>
              <a:rPr lang="en-US" sz="2800" dirty="0" smtClean="0"/>
              <a:t> (Exod. 35:2-3; Num. 15:32-36).</a:t>
            </a:r>
          </a:p>
          <a:p>
            <a:pPr lvl="2">
              <a:spcBef>
                <a:spcPts val="600"/>
              </a:spcBef>
              <a:buNone/>
            </a:pPr>
            <a:r>
              <a:rPr lang="en-US" sz="2800" dirty="0" smtClean="0"/>
              <a:t>2.  The ark of the covenant  (Num. 1:50-54; 1 Sam, 6:1-7).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“To Obey is Better Than Sacrifice”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82880" tIns="182880" rIns="182880" bIns="182880">
            <a:noAutofit/>
          </a:bodyPr>
          <a:lstStyle/>
          <a:p>
            <a:pPr>
              <a:buNone/>
            </a:pPr>
            <a:r>
              <a:rPr lang="en-US" sz="3600" dirty="0" smtClean="0"/>
              <a:t>IV. Is Obedience Demanded in Christ? 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dirty="0" smtClean="0"/>
              <a:t>A. “Obey the truth” (Rom. 2:8; 1 Pet. 1:22).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spc="-100" dirty="0" smtClean="0"/>
              <a:t>B.  “Author of eternal salvation to all those who obey Him” (Heb. 5:9).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spc="-100" dirty="0" smtClean="0"/>
              <a:t>C.  Not all who say “Lord, Lord” (Mt. 7:21-23).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800" spc="-100" dirty="0" smtClean="0"/>
              <a:t>D.  “If anyone keeps my word” (John 8:51).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800" spc="-100" dirty="0" smtClean="0"/>
              <a:t>E. “If you keep my commandments” (John 15:9-14).</a:t>
            </a:r>
            <a:endParaRPr lang="en-US" sz="2800" spc="-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“To Obey is Better Than Sacrifice”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82880" tIns="182880" rIns="182880" bIns="182880">
            <a:noAutofit/>
          </a:bodyPr>
          <a:lstStyle/>
          <a:p>
            <a:pPr>
              <a:buNone/>
            </a:pPr>
            <a:r>
              <a:rPr lang="en-US" sz="3600" spc="-100" dirty="0" smtClean="0"/>
              <a:t>V.  God has always Demanded Obedience.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dirty="0" smtClean="0"/>
              <a:t>A. Abraham (Gen. 22; Heb. 11:8-10; 17-19).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spc="-100" dirty="0" smtClean="0"/>
              <a:t>B.  Noah (Heb. 11:7; Gen. 6:22).</a:t>
            </a:r>
          </a:p>
          <a:p>
            <a:pPr lvl="1">
              <a:spcBef>
                <a:spcPts val="600"/>
              </a:spcBef>
              <a:buNone/>
            </a:pPr>
            <a:r>
              <a:rPr lang="en-US" sz="3200" spc="-100" dirty="0" smtClean="0"/>
              <a:t>C.  Jesus (Heb. 5:8-9).</a:t>
            </a:r>
            <a:endParaRPr lang="en-US" sz="2800" spc="-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3424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7B0917C-9804-4BD4-8D9E-E901954BD9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TP030003424</Template>
  <TotalTime>60</TotalTime>
  <Words>425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TP030003424</vt:lpstr>
      <vt:lpstr>Saul’s War with Amalek (1 Sam. 15:1-23).</vt:lpstr>
      <vt:lpstr>“To Obey is Better Than Sacrifice”</vt:lpstr>
      <vt:lpstr>Slide 3</vt:lpstr>
      <vt:lpstr>“To Obey is Better Than Sacrifice”</vt:lpstr>
      <vt:lpstr>“To Obey is Better Than Sacrifice”</vt:lpstr>
      <vt:lpstr>“To Obey is Better Than Sacrifice”</vt:lpstr>
      <vt:lpstr>“To Obey is Better Than Sacrifice”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Saul’s War with Amalek (1 Sam. 15:1-23).</dc:title>
  <dc:subject/>
  <dc:creator>OlsenParkLaptop</dc:creator>
  <cp:keywords/>
  <dc:description/>
  <cp:lastModifiedBy>OlsenParkLaptop</cp:lastModifiedBy>
  <cp:revision>7</cp:revision>
  <dcterms:created xsi:type="dcterms:W3CDTF">2011-06-12T19:01:44Z</dcterms:created>
  <dcterms:modified xsi:type="dcterms:W3CDTF">2011-06-18T02:08:02Z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TC300034249990</vt:lpwstr>
  </property>
</Properties>
</file>