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otype Corsiva" pitchFamily="66" charset="0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57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7200" y="342900"/>
            <a:ext cx="8229600" cy="6172200"/>
          </a:xfrm>
          <a:prstGeom prst="roundRect">
            <a:avLst/>
          </a:prstGeom>
          <a:solidFill>
            <a:schemeClr val="bg2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>
            <a:lvl1pPr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</a:defRPr>
            </a:lvl1pPr>
            <a:lvl2pPr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</a:defRPr>
            </a:lvl2pPr>
            <a:lvl3pPr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</a:defRPr>
            </a:lvl3pPr>
            <a:lvl4pPr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</a:defRPr>
            </a:lvl4pPr>
            <a:lvl5pPr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2000" contrast="36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005C-9C95-49F3-AD14-FDA9932B169A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DB0A-CC90-41C2-95BE-E3BDCF46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1000"/>
          </a:blip>
          <a:srcRect l="56604" r="16208"/>
          <a:stretch>
            <a:fillRect/>
          </a:stretch>
        </p:blipFill>
        <p:spPr>
          <a:xfrm rot="16200000">
            <a:off x="4083010" y="-3225365"/>
            <a:ext cx="1039394" cy="81681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504967"/>
            <a:ext cx="8168185" cy="64125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Contented Life</a:t>
            </a:r>
            <a:endParaRPr lang="en-US" sz="4800" b="1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10" y="1596788"/>
            <a:ext cx="5397690" cy="4529375"/>
          </a:xfrm>
        </p:spPr>
        <p:txBody>
          <a:bodyPr/>
          <a:lstStyle/>
          <a:p>
            <a:r>
              <a:rPr lang="en-US" i="1" dirty="0" smtClean="0"/>
              <a:t>What are some ingredients necessary to bring     	contentment?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2 Corinthians 4:18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1 John 2:16-17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Ecclesiastes 2:1-4, 9; 3:20; 12:13-14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Luke 15:11-16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7922" y="2129051"/>
            <a:ext cx="286603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b="1" spc="-100" dirty="0" smtClean="0">
                <a:latin typeface="Monotype Corsiva" pitchFamily="66" charset="0"/>
              </a:rPr>
              <a:t>Learn        that earthly things  cannot bring this contentment</a:t>
            </a:r>
            <a:endParaRPr lang="en-US" sz="4400" b="1" spc="-1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1000"/>
          </a:blip>
          <a:srcRect l="56604" r="16208"/>
          <a:stretch>
            <a:fillRect/>
          </a:stretch>
        </p:blipFill>
        <p:spPr>
          <a:xfrm rot="16200000">
            <a:off x="4083010" y="-3225365"/>
            <a:ext cx="1039394" cy="81681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504967"/>
            <a:ext cx="8168185" cy="64125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Contented Life</a:t>
            </a:r>
            <a:endParaRPr lang="en-US" sz="4800" b="1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10" y="1596788"/>
            <a:ext cx="5397690" cy="4529375"/>
          </a:xfrm>
        </p:spPr>
        <p:txBody>
          <a:bodyPr>
            <a:normAutofit/>
          </a:bodyPr>
          <a:lstStyle/>
          <a:p>
            <a:r>
              <a:rPr lang="en-US" i="1" dirty="0" smtClean="0"/>
              <a:t>What are some ingredients necessary to bring     	contentment?</a:t>
            </a:r>
          </a:p>
          <a:p>
            <a:pPr lvl="3">
              <a:spcBef>
                <a:spcPts val="1800"/>
              </a:spcBef>
              <a:buNone/>
            </a:pPr>
            <a:r>
              <a:rPr lang="en-US" sz="3200" dirty="0" smtClean="0"/>
              <a:t> Through His Word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Colossians 3:16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2 Cor. 12:7-10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922" y="2129051"/>
            <a:ext cx="2702257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b="1" spc="-100" dirty="0" smtClean="0">
                <a:latin typeface="Monotype Corsiva" pitchFamily="66" charset="0"/>
              </a:rPr>
              <a:t>Learn      that true satisfaction is only found in Christ</a:t>
            </a:r>
            <a:endParaRPr lang="en-US" sz="4400" b="1" spc="-1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1000"/>
          </a:blip>
          <a:srcRect l="56604" r="16208"/>
          <a:stretch>
            <a:fillRect/>
          </a:stretch>
        </p:blipFill>
        <p:spPr>
          <a:xfrm rot="16200000">
            <a:off x="4083010" y="-3225365"/>
            <a:ext cx="1039394" cy="81681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504967"/>
            <a:ext cx="8168185" cy="64125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Contented Life</a:t>
            </a:r>
            <a:endParaRPr lang="en-US" sz="4800" b="1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10" y="1596788"/>
            <a:ext cx="5397690" cy="4529375"/>
          </a:xfrm>
        </p:spPr>
        <p:txBody>
          <a:bodyPr>
            <a:normAutofit/>
          </a:bodyPr>
          <a:lstStyle/>
          <a:p>
            <a:r>
              <a:rPr lang="en-US" i="1" dirty="0" smtClean="0"/>
              <a:t>What are some ingredients necessary to bring     	contentment?</a:t>
            </a:r>
          </a:p>
          <a:p>
            <a:pPr lvl="3">
              <a:spcBef>
                <a:spcPts val="1800"/>
              </a:spcBef>
              <a:buNone/>
            </a:pPr>
            <a:r>
              <a:rPr lang="en-US" sz="3200" dirty="0" smtClean="0"/>
              <a:t> Through Prayer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1 Peter 5:7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Matthew 28:20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922" y="2129051"/>
            <a:ext cx="2702257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b="1" spc="-100" dirty="0" smtClean="0">
                <a:latin typeface="Monotype Corsiva" pitchFamily="66" charset="0"/>
              </a:rPr>
              <a:t>Learn      that true satisfaction is only found in Christ</a:t>
            </a:r>
            <a:endParaRPr lang="en-US" sz="4400" b="1" spc="-1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1000"/>
          </a:blip>
          <a:srcRect l="56604" r="16208"/>
          <a:stretch>
            <a:fillRect/>
          </a:stretch>
        </p:blipFill>
        <p:spPr>
          <a:xfrm rot="16200000">
            <a:off x="4083010" y="-3225365"/>
            <a:ext cx="1039394" cy="81681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504967"/>
            <a:ext cx="8168185" cy="64125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Contented Life</a:t>
            </a:r>
            <a:endParaRPr lang="en-US" sz="4800" b="1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10" y="1596788"/>
            <a:ext cx="5397690" cy="4529375"/>
          </a:xfrm>
        </p:spPr>
        <p:txBody>
          <a:bodyPr>
            <a:normAutofit/>
          </a:bodyPr>
          <a:lstStyle/>
          <a:p>
            <a:r>
              <a:rPr lang="en-US" i="1" dirty="0" smtClean="0"/>
              <a:t>What are some ingredients necessary to bring     	contentment?</a:t>
            </a:r>
          </a:p>
          <a:p>
            <a:pPr lvl="3">
              <a:spcBef>
                <a:spcPts val="1800"/>
              </a:spcBef>
              <a:buNone/>
            </a:pPr>
            <a:r>
              <a:rPr lang="en-US" sz="3200" dirty="0" smtClean="0"/>
              <a:t> Through Fellowship with Other Christians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Philippians 4:15-18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Philippians 1:3-8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 Revelation 3:14-19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922" y="2129051"/>
            <a:ext cx="2702257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b="1" spc="-100" dirty="0" smtClean="0">
                <a:latin typeface="Monotype Corsiva" pitchFamily="66" charset="0"/>
              </a:rPr>
              <a:t>Learn      that true satisfaction is only found in Christ</a:t>
            </a:r>
            <a:endParaRPr lang="en-US" sz="4400" b="1" spc="-1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1000"/>
          </a:blip>
          <a:srcRect l="56604" r="16208"/>
          <a:stretch>
            <a:fillRect/>
          </a:stretch>
        </p:blipFill>
        <p:spPr>
          <a:xfrm rot="16200000">
            <a:off x="4083010" y="-3225365"/>
            <a:ext cx="1039394" cy="81681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504967"/>
            <a:ext cx="8168185" cy="64125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Contented Life</a:t>
            </a:r>
            <a:endParaRPr lang="en-US" sz="4800" b="1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10" y="1828800"/>
            <a:ext cx="5397690" cy="4297363"/>
          </a:xfrm>
        </p:spPr>
        <p:txBody>
          <a:bodyPr/>
          <a:lstStyle/>
          <a:p>
            <a:r>
              <a:rPr lang="en-US" i="1" dirty="0" smtClean="0"/>
              <a:t>Where did Paul learn this 	contentment?</a:t>
            </a:r>
          </a:p>
          <a:p>
            <a:pPr lvl="3">
              <a:buNone/>
            </a:pPr>
            <a:r>
              <a:rPr lang="en-US" sz="3200" dirty="0" smtClean="0"/>
              <a:t>  </a:t>
            </a:r>
          </a:p>
          <a:p>
            <a:pPr marL="1828800" lvl="3" indent="-457200">
              <a:buFont typeface="Wingdings" pitchFamily="2" charset="2"/>
              <a:buChar char="v"/>
              <a:tabLst>
                <a:tab pos="1882775" algn="l"/>
              </a:tabLst>
            </a:pPr>
            <a:r>
              <a:rPr lang="en-US" sz="3200" dirty="0" smtClean="0"/>
              <a:t> Acts 22:3                         “At the feet of </a:t>
            </a:r>
            <a:r>
              <a:rPr lang="en-US" sz="3200" dirty="0" err="1" smtClean="0"/>
              <a:t>Gamaliel</a:t>
            </a:r>
            <a:r>
              <a:rPr lang="en-US" sz="3200" dirty="0" smtClean="0"/>
              <a:t>”?</a:t>
            </a:r>
          </a:p>
          <a:p>
            <a:pPr lvl="3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7922" y="2838734"/>
            <a:ext cx="270225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000" b="1" spc="-100" dirty="0" smtClean="0">
                <a:latin typeface="Monotype Corsiva" pitchFamily="66" charset="0"/>
              </a:rPr>
              <a:t>From the Wisdom of Man?</a:t>
            </a:r>
            <a:endParaRPr lang="en-US" sz="6000" b="1" spc="-1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1000"/>
          </a:blip>
          <a:srcRect l="56604" r="16208"/>
          <a:stretch>
            <a:fillRect/>
          </a:stretch>
        </p:blipFill>
        <p:spPr>
          <a:xfrm rot="16200000">
            <a:off x="4083010" y="-3225365"/>
            <a:ext cx="1039394" cy="81681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504967"/>
            <a:ext cx="8168185" cy="64125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Contented Life</a:t>
            </a:r>
            <a:endParaRPr lang="en-US" sz="4800" b="1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10" y="1828800"/>
            <a:ext cx="5397690" cy="4297363"/>
          </a:xfrm>
        </p:spPr>
        <p:txBody>
          <a:bodyPr/>
          <a:lstStyle/>
          <a:p>
            <a:r>
              <a:rPr lang="en-US" i="1" dirty="0" smtClean="0"/>
              <a:t>Where did Paul learn this 	contentment?</a:t>
            </a:r>
          </a:p>
          <a:p>
            <a:pPr lvl="3">
              <a:buNone/>
            </a:pPr>
            <a:r>
              <a:rPr lang="en-US" sz="3200" dirty="0" smtClean="0"/>
              <a:t>  </a:t>
            </a:r>
          </a:p>
          <a:p>
            <a:pPr marL="1828800" lvl="3" indent="-457200">
              <a:buFont typeface="Wingdings" pitchFamily="2" charset="2"/>
              <a:buChar char="v"/>
              <a:tabLst>
                <a:tab pos="1882775" algn="l"/>
              </a:tabLst>
            </a:pPr>
            <a:r>
              <a:rPr lang="en-US" sz="3200" dirty="0" smtClean="0"/>
              <a:t> Philippians 3:7-11</a:t>
            </a:r>
          </a:p>
          <a:p>
            <a:pPr lvl="3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7922" y="2838734"/>
            <a:ext cx="270225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000" b="1" spc="-100" dirty="0" smtClean="0">
                <a:latin typeface="Monotype Corsiva" pitchFamily="66" charset="0"/>
              </a:rPr>
              <a:t>At the Feet </a:t>
            </a:r>
            <a:r>
              <a:rPr lang="en-US" sz="6000" b="1" spc="-100" smtClean="0">
                <a:latin typeface="Monotype Corsiva" pitchFamily="66" charset="0"/>
              </a:rPr>
              <a:t>of Jesus!</a:t>
            </a:r>
            <a:endParaRPr lang="en-US" sz="6000" b="1" spc="-1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P030003986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31504-11B4-4814-B248-7B34A4569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TP030003986</Template>
  <TotalTime>85</TotalTime>
  <Words>103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Monotype Corsiva</vt:lpstr>
      <vt:lpstr>TP030003986</vt:lpstr>
      <vt:lpstr>The Contented Life</vt:lpstr>
      <vt:lpstr>The Contented Life</vt:lpstr>
      <vt:lpstr>The Contented Life</vt:lpstr>
      <vt:lpstr>The Contented Life</vt:lpstr>
      <vt:lpstr>The Contented Life</vt:lpstr>
      <vt:lpstr>The Contented Life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Contented Life</dc:title>
  <dc:subject/>
  <dc:creator>OlsenParkLaptop</dc:creator>
  <cp:keywords/>
  <dc:description/>
  <cp:lastModifiedBy>OlsenParkLaptop</cp:lastModifiedBy>
  <cp:revision>6</cp:revision>
  <dcterms:created xsi:type="dcterms:W3CDTF">2011-05-06T21:17:20Z</dcterms:created>
  <dcterms:modified xsi:type="dcterms:W3CDTF">2011-05-14T18:35:15Z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TC300039869990</vt:lpwstr>
  </property>
</Properties>
</file>