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2"/>
  </p:sldMasterIdLst>
  <p:sldIdLst>
    <p:sldId id="299" r:id="rId3"/>
    <p:sldId id="326" r:id="rId4"/>
    <p:sldId id="327" r:id="rId5"/>
    <p:sldId id="328" r:id="rId6"/>
    <p:sldId id="329" r:id="rId7"/>
    <p:sldId id="330" r:id="rId8"/>
    <p:sldId id="331" r:id="rId9"/>
    <p:sldId id="332" r:id="rId10"/>
  </p:sldIdLst>
  <p:sldSz cx="9144000" cy="6858000" type="screen4x3"/>
  <p:notesSz cx="6858000" cy="9144000"/>
  <p:embeddedFontLst>
    <p:embeddedFont>
      <p:font typeface="Optane" pitchFamily="2" charset="2"/>
      <p:regular r:id="rId11"/>
    </p:embeddedFont>
    <p:embeddedFont>
      <p:font typeface="Arial Narrow" pitchFamily="34" charset="0"/>
      <p:regular r:id="rId12"/>
      <p:bold r:id="rId13"/>
      <p:italic r:id="rId14"/>
      <p:boldItalic r:id="rId15"/>
    </p:embeddedFont>
  </p:embeddedFontLst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88C8"/>
    <a:srgbClr val="78F8FF"/>
    <a:srgbClr val="8EABDE"/>
    <a:srgbClr val="8FACE1"/>
    <a:srgbClr val="F50736"/>
    <a:srgbClr val="5DD8F2"/>
    <a:srgbClr val="A4D329"/>
    <a:srgbClr val="C0FF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3" autoAdjust="0"/>
  </p:normalViewPr>
  <p:slideViewPr>
    <p:cSldViewPr snapToGrid="0">
      <p:cViewPr>
        <p:scale>
          <a:sx n="70" d="100"/>
          <a:sy n="70" d="100"/>
        </p:scale>
        <p:origin x="-1080" y="-78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BA166EC-68A0-46C1-B588-D765070EB3F3}" type="datetime1">
              <a:rPr lang="da-DK"/>
              <a:pPr>
                <a:defRPr/>
              </a:pPr>
              <a:t>04-04-2011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DEEF509-08E2-4F04-B43F-1BB9E4B6630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11D129-8857-47B5-B5AD-CA158AB7D7D6}" type="datetime1">
              <a:rPr lang="da-DK"/>
              <a:pPr>
                <a:defRPr/>
              </a:pPr>
              <a:t>04-04-2011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B99397C-9C4F-438B-9CFA-9957D0153AE3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1"/>
          <p:cNvSpPr/>
          <p:nvPr userDrawn="1"/>
        </p:nvSpPr>
        <p:spPr>
          <a:xfrm rot="10800000" flipH="1">
            <a:off x="-101600" y="-12700"/>
            <a:ext cx="9321800" cy="23749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17145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26543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2654300"/>
              <a:gd name="connsiteX1" fmla="*/ 5702300 w 9182100"/>
              <a:gd name="connsiteY1" fmla="*/ 1016000 h 2654300"/>
              <a:gd name="connsiteX2" fmla="*/ 9182100 w 9182100"/>
              <a:gd name="connsiteY2" fmla="*/ 609600 h 2654300"/>
              <a:gd name="connsiteX3" fmla="*/ 9182100 w 9182100"/>
              <a:gd name="connsiteY3" fmla="*/ 2654300 h 2654300"/>
              <a:gd name="connsiteX4" fmla="*/ 0 w 9182100"/>
              <a:gd name="connsiteY4" fmla="*/ 1828800 h 2654300"/>
              <a:gd name="connsiteX5" fmla="*/ 12700 w 9182100"/>
              <a:gd name="connsiteY5" fmla="*/ 0 h 2654300"/>
              <a:gd name="connsiteX0" fmla="*/ 12700 w 9182100"/>
              <a:gd name="connsiteY0" fmla="*/ 0 h 2667000"/>
              <a:gd name="connsiteX1" fmla="*/ 5702300 w 9182100"/>
              <a:gd name="connsiteY1" fmla="*/ 1016000 h 2667000"/>
              <a:gd name="connsiteX2" fmla="*/ 9182100 w 9182100"/>
              <a:gd name="connsiteY2" fmla="*/ 609600 h 2667000"/>
              <a:gd name="connsiteX3" fmla="*/ 9182100 w 9182100"/>
              <a:gd name="connsiteY3" fmla="*/ 2654300 h 2667000"/>
              <a:gd name="connsiteX4" fmla="*/ 0 w 9182100"/>
              <a:gd name="connsiteY4" fmla="*/ 2667000 h 2667000"/>
              <a:gd name="connsiteX5" fmla="*/ 12700 w 9182100"/>
              <a:gd name="connsiteY5" fmla="*/ 0 h 2667000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2667000 h 3369791"/>
              <a:gd name="connsiteX6" fmla="*/ 12700 w 9182100"/>
              <a:gd name="connsiteY6" fmla="*/ 0 h 3369791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3351771 h 3369791"/>
              <a:gd name="connsiteX6" fmla="*/ 12700 w 9182100"/>
              <a:gd name="connsiteY6" fmla="*/ 0 h 3369791"/>
              <a:gd name="connsiteX0" fmla="*/ 12700 w 9182100"/>
              <a:gd name="connsiteY0" fmla="*/ 0 h 3531973"/>
              <a:gd name="connsiteX1" fmla="*/ 5702300 w 9182100"/>
              <a:gd name="connsiteY1" fmla="*/ 1016000 h 3531973"/>
              <a:gd name="connsiteX2" fmla="*/ 9182100 w 9182100"/>
              <a:gd name="connsiteY2" fmla="*/ 609600 h 3531973"/>
              <a:gd name="connsiteX3" fmla="*/ 9182100 w 9182100"/>
              <a:gd name="connsiteY3" fmla="*/ 2654300 h 3531973"/>
              <a:gd name="connsiteX4" fmla="*/ 9169573 w 9182100"/>
              <a:gd name="connsiteY4" fmla="*/ 3369791 h 3531973"/>
              <a:gd name="connsiteX5" fmla="*/ 0 w 9182100"/>
              <a:gd name="connsiteY5" fmla="*/ 3531973 h 3531973"/>
              <a:gd name="connsiteX6" fmla="*/ 12700 w 9182100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69573 w 9783383"/>
              <a:gd name="connsiteY4" fmla="*/ 3369791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946231"/>
              <a:gd name="connsiteY0" fmla="*/ 0 h 4451008"/>
              <a:gd name="connsiteX1" fmla="*/ 5702300 w 9946231"/>
              <a:gd name="connsiteY1" fmla="*/ 1016000 h 4451008"/>
              <a:gd name="connsiteX2" fmla="*/ 9182100 w 9946231"/>
              <a:gd name="connsiteY2" fmla="*/ 609600 h 4451008"/>
              <a:gd name="connsiteX3" fmla="*/ 9783383 w 9946231"/>
              <a:gd name="connsiteY3" fmla="*/ 2708362 h 4451008"/>
              <a:gd name="connsiteX4" fmla="*/ 9946231 w 9946231"/>
              <a:gd name="connsiteY4" fmla="*/ 4451008 h 4451008"/>
              <a:gd name="connsiteX5" fmla="*/ 0 w 9946231"/>
              <a:gd name="connsiteY5" fmla="*/ 3531973 h 4451008"/>
              <a:gd name="connsiteX6" fmla="*/ 12700 w 9946231"/>
              <a:gd name="connsiteY6" fmla="*/ 0 h 4451008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8668504 w 9783383"/>
              <a:gd name="connsiteY4" fmla="*/ 2937305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94626 w 9783383"/>
              <a:gd name="connsiteY4" fmla="*/ 3369792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8192486 w 9194626"/>
              <a:gd name="connsiteY3" fmla="*/ 2672321 h 3531973"/>
              <a:gd name="connsiteX4" fmla="*/ 9194626 w 9194626"/>
              <a:gd name="connsiteY4" fmla="*/ 3369792 h 3531973"/>
              <a:gd name="connsiteX5" fmla="*/ 0 w 9194626"/>
              <a:gd name="connsiteY5" fmla="*/ 3531973 h 3531973"/>
              <a:gd name="connsiteX6" fmla="*/ 12700 w 9194626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9194626 w 9194626"/>
              <a:gd name="connsiteY3" fmla="*/ 3369792 h 3531973"/>
              <a:gd name="connsiteX4" fmla="*/ 0 w 9194626"/>
              <a:gd name="connsiteY4" fmla="*/ 3531973 h 3531973"/>
              <a:gd name="connsiteX5" fmla="*/ 12700 w 9194626"/>
              <a:gd name="connsiteY5" fmla="*/ 0 h 3531973"/>
              <a:gd name="connsiteX0" fmla="*/ 4233 w 9186159"/>
              <a:gd name="connsiteY0" fmla="*/ 0 h 3369792"/>
              <a:gd name="connsiteX1" fmla="*/ 5693833 w 9186159"/>
              <a:gd name="connsiteY1" fmla="*/ 1016000 h 3369792"/>
              <a:gd name="connsiteX2" fmla="*/ 9173633 w 9186159"/>
              <a:gd name="connsiteY2" fmla="*/ 609600 h 3369792"/>
              <a:gd name="connsiteX3" fmla="*/ 9186159 w 9186159"/>
              <a:gd name="connsiteY3" fmla="*/ 3369792 h 3369792"/>
              <a:gd name="connsiteX4" fmla="*/ 455022 w 9186159"/>
              <a:gd name="connsiteY4" fmla="*/ 3333750 h 3369792"/>
              <a:gd name="connsiteX5" fmla="*/ 4233 w 9186159"/>
              <a:gd name="connsiteY5" fmla="*/ 0 h 3369792"/>
              <a:gd name="connsiteX0" fmla="*/ 12700 w 9194626"/>
              <a:gd name="connsiteY0" fmla="*/ 0 h 3369792"/>
              <a:gd name="connsiteX1" fmla="*/ 5702300 w 9194626"/>
              <a:gd name="connsiteY1" fmla="*/ 1016000 h 3369792"/>
              <a:gd name="connsiteX2" fmla="*/ 9182100 w 9194626"/>
              <a:gd name="connsiteY2" fmla="*/ 609600 h 3369792"/>
              <a:gd name="connsiteX3" fmla="*/ 9194626 w 9194626"/>
              <a:gd name="connsiteY3" fmla="*/ 3369792 h 3369792"/>
              <a:gd name="connsiteX4" fmla="*/ 0 w 9194626"/>
              <a:gd name="connsiteY4" fmla="*/ 3351770 h 3369792"/>
              <a:gd name="connsiteX5" fmla="*/ 12700 w 9194626"/>
              <a:gd name="connsiteY5" fmla="*/ 0 h 336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4626" h="3369792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cubicBezTo>
                  <a:pt x="9186275" y="1529664"/>
                  <a:pt x="9190451" y="2449728"/>
                  <a:pt x="9194626" y="3369792"/>
                </a:cubicBezTo>
                <a:lnTo>
                  <a:pt x="0" y="3351770"/>
                </a:lnTo>
                <a:cubicBezTo>
                  <a:pt x="4233" y="230613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A1995B2-2054-4552-B9D8-F9A523233DD4}" type="datetime1">
              <a:rPr lang="da-DK"/>
              <a:pPr>
                <a:defRPr/>
              </a:pPr>
              <a:t>04-04-2011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9D6CB09-FE74-489B-8F95-A71BFDFC2947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DCF07B0-78E5-4F95-8EA8-7289F126EBA7}" type="datetime1">
              <a:rPr lang="da-DK"/>
              <a:pPr>
                <a:defRPr/>
              </a:pPr>
              <a:t>04-04-2011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F4A9B8F-3AC1-455B-9EE3-3FEF1B60DBEB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1158264-7C21-4C71-A444-464158B6EAA3}" type="datetime1">
              <a:rPr lang="da-DK"/>
              <a:pPr>
                <a:defRPr/>
              </a:pPr>
              <a:t>04-04-2011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6C02B6-5F01-4A93-9D71-1A41D83F406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EC4D59E-D79C-4F87-9229-2102570150DF}" type="datetime1">
              <a:rPr lang="da-DK"/>
              <a:pPr>
                <a:defRPr/>
              </a:pPr>
              <a:t>04-04-2011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C05B8B7-8FEE-4042-A036-DF028CEC9A6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407888B-3C26-497B-AD2B-C3EAE1342FE8}" type="datetime1">
              <a:rPr lang="da-DK"/>
              <a:pPr>
                <a:defRPr/>
              </a:pPr>
              <a:t>04-04-2011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0982392-096A-4A4B-8B76-6CD611A3B48D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BFB78533-4D4F-4295-947C-8ED241200F34}" type="datetime1">
              <a:rPr lang="da-DK"/>
              <a:pPr>
                <a:defRPr/>
              </a:pPr>
              <a:t>04-04-2011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D05A01-DB0F-425C-ABDB-A7E8E27B12E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0"/>
            <a:ext cx="9182101" cy="668337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259307"/>
            <a:ext cx="9182100" cy="6636793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437225" y="2524836"/>
            <a:ext cx="8310989" cy="383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 marL="463550" indent="-463550" defTabSz="914400" eaLnBrk="0" hangingPunct="0">
              <a:lnSpc>
                <a:spcPct val="95000"/>
              </a:lnSpc>
              <a:spcAft>
                <a:spcPts val="1800"/>
              </a:spcAft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I. “Then the kingdom of heaven shall be likened to ten virgins …”  (1a).   </a:t>
            </a:r>
          </a:p>
          <a:p>
            <a:pPr algn="ctr" defTabSz="914400" eaLnBrk="0" hangingPunct="0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Colossians 1:13,14</a:t>
            </a:r>
          </a:p>
          <a:p>
            <a:pPr algn="ctr" defTabSz="914400" eaLnBrk="0" hangingPunct="0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2 Corinthians 13:5</a:t>
            </a:r>
            <a:endParaRPr lang="en-US" sz="3600" b="1" dirty="0">
              <a:solidFill>
                <a:schemeClr val="tx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>
                <a:solidFill>
                  <a:srgbClr val="171717"/>
                </a:solidFill>
              </a:rPr>
              <a:t>Your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0310" y="177421"/>
            <a:ext cx="7683690" cy="132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The Parable of the Ten Virgins </a:t>
            </a:r>
          </a:p>
          <a:p>
            <a:pPr marL="1023938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(Matt. 25:1-13) </a:t>
            </a:r>
            <a:endParaRPr lang="en-US" sz="4400" b="1" spc="-110" dirty="0">
              <a:solidFill>
                <a:schemeClr val="accent4">
                  <a:lumMod val="75000"/>
                </a:schemeClr>
              </a:solidFill>
              <a:latin typeface="Optane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0"/>
            <a:ext cx="9182101" cy="668337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259307"/>
            <a:ext cx="9182100" cy="6636793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437225" y="2524836"/>
            <a:ext cx="8310989" cy="383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 marL="463550" indent="-463550" defTabSz="914400" eaLnBrk="0" hangingPunct="0">
              <a:lnSpc>
                <a:spcPct val="95000"/>
              </a:lnSpc>
              <a:spcAft>
                <a:spcPts val="1800"/>
              </a:spcAft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II. “…Who took their lamps and went out to meet the bridegroom” (1b).   </a:t>
            </a:r>
          </a:p>
          <a:p>
            <a:pPr algn="ctr" defTabSz="914400" eaLnBrk="0" hangingPunct="0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Matthew 7:14 </a:t>
            </a:r>
          </a:p>
          <a:p>
            <a:pPr algn="ctr" defTabSz="914400" eaLnBrk="0" hangingPunct="0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Matthew 7:21-23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>
                <a:solidFill>
                  <a:srgbClr val="171717"/>
                </a:solidFill>
              </a:rPr>
              <a:t>Your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0310" y="177421"/>
            <a:ext cx="7683690" cy="132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The Parable of the Ten Virgins </a:t>
            </a:r>
          </a:p>
          <a:p>
            <a:pPr marL="1023938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(Matt. 25:1-13) </a:t>
            </a:r>
            <a:endParaRPr lang="en-US" sz="4400" b="1" spc="-110" dirty="0">
              <a:solidFill>
                <a:schemeClr val="accent4">
                  <a:lumMod val="75000"/>
                </a:schemeClr>
              </a:solidFill>
              <a:latin typeface="Optane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0"/>
            <a:ext cx="9182101" cy="668337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259307"/>
            <a:ext cx="9182100" cy="6636793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437225" y="2524836"/>
            <a:ext cx="8310989" cy="383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 marL="627063" indent="-627063" defTabSz="914400" eaLnBrk="0" hangingPunct="0">
              <a:lnSpc>
                <a:spcPct val="95000"/>
              </a:lnSpc>
              <a:spcAft>
                <a:spcPts val="1800"/>
              </a:spcAft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III. “Now five of them were wise, and five were foolish” (2-4).   </a:t>
            </a:r>
          </a:p>
          <a:p>
            <a:pPr algn="ctr" defTabSz="914400" eaLnBrk="0" hangingPunct="0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Proverbs 20:27</a:t>
            </a:r>
          </a:p>
          <a:p>
            <a:pPr algn="ctr" defTabSz="914400" eaLnBrk="0" hangingPunct="0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1  John 3:1-3  </a:t>
            </a:r>
          </a:p>
          <a:p>
            <a:pPr algn="ctr" defTabSz="914400" eaLnBrk="0" hangingPunct="0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2 Peter 3:10-12</a:t>
            </a:r>
          </a:p>
          <a:p>
            <a:pPr algn="ctr" defTabSz="914400" eaLnBrk="0" hangingPunct="0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2 Timothy 4:8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>
                <a:solidFill>
                  <a:srgbClr val="171717"/>
                </a:solidFill>
              </a:rPr>
              <a:t>Your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0310" y="177421"/>
            <a:ext cx="7683690" cy="132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The Parable of the Ten Virgins </a:t>
            </a:r>
          </a:p>
          <a:p>
            <a:pPr marL="1023938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(Matt. 25:1-13) </a:t>
            </a:r>
            <a:endParaRPr lang="en-US" sz="4400" b="1" spc="-110" dirty="0">
              <a:solidFill>
                <a:schemeClr val="accent4">
                  <a:lumMod val="75000"/>
                </a:schemeClr>
              </a:solidFill>
              <a:latin typeface="Optane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0"/>
            <a:ext cx="9182101" cy="668337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259307"/>
            <a:ext cx="9182100" cy="6636793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437225" y="2524836"/>
            <a:ext cx="8310989" cy="383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 marL="627063" indent="-627063" defTabSz="914400" eaLnBrk="0" hangingPunct="0">
              <a:lnSpc>
                <a:spcPct val="95000"/>
              </a:lnSpc>
              <a:spcAft>
                <a:spcPts val="1800"/>
              </a:spcAft>
            </a:pPr>
            <a:r>
              <a:rPr lang="en-US" sz="40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IV. “…And at midnight a cry was heard…” (5-8).   </a:t>
            </a:r>
          </a:p>
          <a:p>
            <a:pPr algn="ctr" defTabSz="914400" eaLnBrk="0" hangingPunct="0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Matthew 24:42-44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>
                <a:solidFill>
                  <a:srgbClr val="171717"/>
                </a:solidFill>
              </a:rPr>
              <a:t>Your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0310" y="177421"/>
            <a:ext cx="7683690" cy="132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The Parable of the Ten Virgins </a:t>
            </a:r>
          </a:p>
          <a:p>
            <a:pPr marL="1023938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(Matt. 25:1-13) </a:t>
            </a:r>
            <a:endParaRPr lang="en-US" sz="4400" b="1" spc="-110" dirty="0">
              <a:solidFill>
                <a:schemeClr val="accent4">
                  <a:lumMod val="75000"/>
                </a:schemeClr>
              </a:solidFill>
              <a:latin typeface="Optane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0"/>
            <a:ext cx="9182101" cy="668337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259307"/>
            <a:ext cx="9182100" cy="6636793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437225" y="2524836"/>
            <a:ext cx="8310989" cy="383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 marL="627063" indent="-627063" defTabSz="914400" eaLnBrk="0" hangingPunct="0">
              <a:lnSpc>
                <a:spcPct val="95000"/>
              </a:lnSpc>
              <a:spcAft>
                <a:spcPts val="1800"/>
              </a:spcAft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V. “But the wise answered, saying, ‘No, lest there should not be enough for us and you…’” (9).   </a:t>
            </a:r>
          </a:p>
          <a:p>
            <a:pPr algn="ctr" defTabSz="914400" eaLnBrk="0" hangingPunct="0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2 Corinthians 6:1-2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>
                <a:solidFill>
                  <a:srgbClr val="171717"/>
                </a:solidFill>
              </a:rPr>
              <a:t>Your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0310" y="177421"/>
            <a:ext cx="7683690" cy="132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The Parable of the Ten Virgins </a:t>
            </a:r>
          </a:p>
          <a:p>
            <a:pPr marL="1023938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(Matt. 25:1-13) </a:t>
            </a:r>
            <a:endParaRPr lang="en-US" sz="4400" b="1" spc="-110" dirty="0">
              <a:solidFill>
                <a:schemeClr val="accent4">
                  <a:lumMod val="75000"/>
                </a:schemeClr>
              </a:solidFill>
              <a:latin typeface="Optane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0"/>
            <a:ext cx="9182101" cy="668337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259307"/>
            <a:ext cx="9182100" cy="6636793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437225" y="2524836"/>
            <a:ext cx="8310989" cy="383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 marL="627063" indent="-627063" defTabSz="914400" eaLnBrk="0" hangingPunct="0">
              <a:lnSpc>
                <a:spcPct val="95000"/>
              </a:lnSpc>
              <a:spcAft>
                <a:spcPts val="1800"/>
              </a:spcAft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VI. “And while they went to buy, the bridegroom came, and those who were ready went in with him to the wedding; and the door was shut” (10).   </a:t>
            </a:r>
          </a:p>
          <a:p>
            <a:pPr algn="ctr" defTabSz="914400" eaLnBrk="0" hangingPunct="0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Revelation 3:20-21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>
                <a:solidFill>
                  <a:srgbClr val="171717"/>
                </a:solidFill>
              </a:rPr>
              <a:t>Your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0310" y="177421"/>
            <a:ext cx="7683690" cy="132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The Parable of the Ten Virgins </a:t>
            </a:r>
          </a:p>
          <a:p>
            <a:pPr marL="1023938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(Matt. 25:1-13) </a:t>
            </a:r>
            <a:endParaRPr lang="en-US" sz="4400" b="1" spc="-110" dirty="0">
              <a:solidFill>
                <a:schemeClr val="accent4">
                  <a:lumMod val="75000"/>
                </a:schemeClr>
              </a:solidFill>
              <a:latin typeface="Optane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0"/>
            <a:ext cx="9182101" cy="668337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259307"/>
            <a:ext cx="9182100" cy="6636793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437225" y="2524836"/>
            <a:ext cx="8310989" cy="383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 marL="627063" indent="-627063" defTabSz="914400" eaLnBrk="0" hangingPunct="0">
              <a:lnSpc>
                <a:spcPct val="95000"/>
              </a:lnSpc>
              <a:spcAft>
                <a:spcPts val="1800"/>
              </a:spcAft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VII. “Afterward the other virgins came also, saying, ‘Lord, Lord, open to us!’  But he answered and said, ‘Assuredly, I say to you, I do not know you’” (11-12).   </a:t>
            </a:r>
          </a:p>
          <a:p>
            <a:pPr algn="ctr" defTabSz="914400" eaLnBrk="0" hangingPunct="0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Luke 13:24-27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>
                <a:solidFill>
                  <a:srgbClr val="171717"/>
                </a:solidFill>
              </a:rPr>
              <a:t>Your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0310" y="177421"/>
            <a:ext cx="7683690" cy="132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The Parable of the Ten Virgins </a:t>
            </a:r>
          </a:p>
          <a:p>
            <a:pPr marL="1023938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(Matt. 25:1-13) </a:t>
            </a:r>
            <a:endParaRPr lang="en-US" sz="4400" b="1" spc="-110" dirty="0">
              <a:solidFill>
                <a:schemeClr val="accent4">
                  <a:lumMod val="75000"/>
                </a:schemeClr>
              </a:solidFill>
              <a:latin typeface="Optane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0"/>
            <a:ext cx="9182101" cy="6683375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259307"/>
            <a:ext cx="9182100" cy="6636793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437225" y="2729552"/>
            <a:ext cx="8310989" cy="363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 algn="ctr" defTabSz="914400" eaLnBrk="0" hangingPunct="0">
              <a:lnSpc>
                <a:spcPct val="95000"/>
              </a:lnSpc>
              <a:spcAft>
                <a:spcPts val="1800"/>
              </a:spcAft>
            </a:pPr>
            <a:r>
              <a:rPr lang="en-US" sz="4400" b="1" i="1" dirty="0" smtClean="0">
                <a:solidFill>
                  <a:schemeClr val="tx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“Watch therefore, for you know neither the day nor the hour in which the Son of Man is coming.” (13).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r>
              <a:rPr lang="en-US" sz="1200">
                <a:solidFill>
                  <a:srgbClr val="171717"/>
                </a:solidFill>
              </a:rPr>
              <a:t>Your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0310" y="177421"/>
            <a:ext cx="7683690" cy="132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The Parable of the Ten Virgins </a:t>
            </a:r>
          </a:p>
          <a:p>
            <a:pPr marL="1023938" algn="ctr">
              <a:lnSpc>
                <a:spcPct val="90000"/>
              </a:lnSpc>
            </a:pPr>
            <a:r>
              <a:rPr lang="en-US" sz="4400" b="1" spc="-110" dirty="0" smtClean="0">
                <a:solidFill>
                  <a:schemeClr val="accent4">
                    <a:lumMod val="75000"/>
                  </a:schemeClr>
                </a:solidFill>
                <a:latin typeface="Optane" pitchFamily="2" charset="2"/>
              </a:rPr>
              <a:t>(Matt. 25:1-13) </a:t>
            </a:r>
            <a:endParaRPr lang="en-US" sz="4400" b="1" spc="-110" dirty="0">
              <a:solidFill>
                <a:schemeClr val="accent4">
                  <a:lumMod val="75000"/>
                </a:schemeClr>
              </a:solidFill>
              <a:latin typeface="Optane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deshop_WorldWideWeb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BBA6B9-B48C-44AD-AF18-A0802220E2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Slideshop_WorldWideWeb</Template>
  <TotalTime>28</TotalTime>
  <Words>345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ＭＳ Ｐゴシック</vt:lpstr>
      <vt:lpstr>Optane</vt:lpstr>
      <vt:lpstr>Arial Narrow</vt:lpstr>
      <vt:lpstr>Slideshop_WorldWideWeb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OlsenParkLaptop</dc:creator>
  <cp:keywords/>
  <dc:description/>
  <cp:lastModifiedBy>OlsenParkLaptop</cp:lastModifiedBy>
  <cp:revision>9</cp:revision>
  <dcterms:created xsi:type="dcterms:W3CDTF">2011-04-03T17:49:52Z</dcterms:created>
  <dcterms:modified xsi:type="dcterms:W3CDTF">2011-04-04T22:24:48Z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TC101875468</vt:lpwstr>
  </property>
</Properties>
</file>