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embeddedFontLst>
    <p:embeddedFont>
      <p:font typeface="Century Gothic" pitchFamily="34" charset="0"/>
      <p:regular r:id="rId12"/>
      <p:bold r:id="rId13"/>
      <p:italic r:id="rId14"/>
      <p:boldItalic r:id="rId15"/>
    </p:embeddedFont>
    <p:embeddedFont>
      <p:font typeface="Freestyle Script" pitchFamily="66" charset="0"/>
      <p:regular r:id="rId16"/>
    </p:embeddedFont>
    <p:embeddedFont>
      <p:font typeface="Wingdings 2" pitchFamily="18" charset="2"/>
      <p:regular r:id="rId17"/>
    </p:embeddedFont>
    <p:embeddedFont>
      <p:font typeface="Verdana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customXml" Target="../customXml/item3.xml"/><Relationship Id="rId21" Type="http://schemas.openxmlformats.org/officeDocument/2006/relationships/font" Target="fonts/font10.fntdata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8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6817AB-46D4-40E7-A528-95BE8D7F3D16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229600" cy="3195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"/>
              </a:spcBef>
              <a:buAutoNum type="arabicPeriod"/>
            </a:pPr>
            <a:r>
              <a:rPr lang="en-US" sz="3600" b="1" dirty="0" smtClean="0"/>
              <a:t>“Paul, a bond servant of Jesus Christ” (Rom. 6:16-18).</a:t>
            </a:r>
          </a:p>
          <a:p>
            <a:pPr marL="914400" lvl="1" indent="-457200">
              <a:spcBef>
                <a:spcPts val="60"/>
              </a:spcBef>
              <a:buFont typeface="Arial" pitchFamily="34" charset="0"/>
              <a:buChar char="•"/>
            </a:pPr>
            <a:r>
              <a:rPr lang="en-US" sz="3200" b="1" dirty="0" smtClean="0"/>
              <a:t>“Called to be an apostle” (Acts 26:14-18).</a:t>
            </a:r>
          </a:p>
          <a:p>
            <a:pPr marL="914400" lvl="1" indent="-457200">
              <a:spcBef>
                <a:spcPts val="60"/>
              </a:spcBef>
              <a:buFont typeface="Arial" pitchFamily="34" charset="0"/>
              <a:buChar char="•"/>
            </a:pPr>
            <a:r>
              <a:rPr lang="en-US" sz="3200" b="1" dirty="0" smtClean="0"/>
              <a:t>“Separated to the gospel of God” (Gal. 1:15-17); 1 Cor. 6:9-11).</a:t>
            </a:r>
            <a:endParaRPr lang="en-US" sz="3200" b="1" dirty="0"/>
          </a:p>
        </p:txBody>
      </p:sp>
      <p:pic>
        <p:nvPicPr>
          <p:cNvPr id="6" name="Picture 5" descr="writing_20bible_20scroll_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3810000" cy="2638425"/>
          </a:xfrm>
          <a:prstGeom prst="flowChartManualInpu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304800" y="228600"/>
            <a:ext cx="8458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Seven Verses</a:t>
            </a:r>
          </a:p>
          <a:p>
            <a:pPr algn="r">
              <a:lnSpc>
                <a:spcPct val="80000"/>
              </a:lnSpc>
            </a:pPr>
            <a:r>
              <a:rPr lang="en-US" sz="48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eestyle Script" pitchFamily="66" charset="0"/>
              </a:rPr>
              <a:t>The Beginning of Paul’s Epistle to the Romans</a:t>
            </a:r>
            <a:endParaRPr lang="en-US" sz="48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riting_20bible_20scroll_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3810000" cy="2638425"/>
          </a:xfrm>
          <a:prstGeom prst="flowChartManualInput">
            <a:avLst/>
          </a:prstGeom>
          <a:effectLst>
            <a:softEdge rad="317500"/>
          </a:effec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8458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Seven Verses</a:t>
            </a:r>
          </a:p>
          <a:p>
            <a:pPr algn="r">
              <a:lnSpc>
                <a:spcPct val="80000"/>
              </a:lnSpc>
            </a:pPr>
            <a:r>
              <a:rPr lang="en-US" sz="48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eestyle Script" pitchFamily="66" charset="0"/>
              </a:rPr>
              <a:t>The Beginning of Paul’s Epistle to the Romans</a:t>
            </a:r>
            <a:endParaRPr lang="en-US" sz="48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60"/>
              </a:spcBef>
              <a:buFont typeface="+mj-lt"/>
              <a:buAutoNum type="arabicPeriod" startAt="2"/>
            </a:pPr>
            <a:r>
              <a:rPr lang="en-US" sz="3600" b="1" dirty="0" smtClean="0"/>
              <a:t>“Which He promised before through His prophets in the holy Scripture” </a:t>
            </a:r>
            <a:r>
              <a:rPr lang="en-US" sz="3200" b="1" dirty="0" smtClean="0"/>
              <a:t>(Isa. 7:14; Jer. 31:31-34). </a:t>
            </a:r>
            <a:endParaRPr lang="en-US" sz="36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8458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Seven Verses</a:t>
            </a:r>
          </a:p>
          <a:p>
            <a:pPr algn="r">
              <a:lnSpc>
                <a:spcPct val="80000"/>
              </a:lnSpc>
            </a:pPr>
            <a:r>
              <a:rPr lang="en-US" sz="48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eestyle Script" pitchFamily="66" charset="0"/>
              </a:rPr>
              <a:t>The Beginning of Paul’s Epistle to the Romans</a:t>
            </a:r>
            <a:endParaRPr lang="en-US" sz="48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22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 startAt="3"/>
            </a:pPr>
            <a:r>
              <a:rPr lang="en-US" sz="3600" b="1" dirty="0" smtClean="0"/>
              <a:t>“Concerning His Son, Jesus Christ our Lord” (Eph. 4:5; Ps. 8:1).</a:t>
            </a:r>
          </a:p>
          <a:p>
            <a:pPr marL="914400" lvl="1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/>
              <a:t>“Who was born of the seed of David according to the flesh” (Matt. 1:1, 5; Matt. 22:41-46).</a:t>
            </a:r>
            <a:endParaRPr lang="en-US" sz="3200" b="1" dirty="0"/>
          </a:p>
        </p:txBody>
      </p:sp>
      <p:pic>
        <p:nvPicPr>
          <p:cNvPr id="6" name="Picture 5" descr="writing_20bible_20scroll_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3810000" cy="2638425"/>
          </a:xfrm>
          <a:prstGeom prst="flowChartManualInpu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8458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Seven Verses</a:t>
            </a:r>
          </a:p>
          <a:p>
            <a:pPr algn="r">
              <a:lnSpc>
                <a:spcPct val="80000"/>
              </a:lnSpc>
            </a:pPr>
            <a:r>
              <a:rPr lang="en-US" sz="48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eestyle Script" pitchFamily="66" charset="0"/>
              </a:rPr>
              <a:t>The Beginning of Paul’s Epistle to the Romans</a:t>
            </a:r>
            <a:endParaRPr lang="en-US" sz="48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 startAt="4"/>
            </a:pPr>
            <a:r>
              <a:rPr lang="en-US" sz="3600" b="1" dirty="0" smtClean="0"/>
              <a:t>“And declared to be the Son of God with power, according to the Spirit of Holiness, by the resurrection from the dead” (Acts 2:25-32; John 10:17-18).</a:t>
            </a:r>
          </a:p>
        </p:txBody>
      </p:sp>
      <p:pic>
        <p:nvPicPr>
          <p:cNvPr id="6" name="Picture 5" descr="writing_20bible_20scroll_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3810000" cy="2638425"/>
          </a:xfrm>
          <a:prstGeom prst="flowChartManualInpu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8458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Seven Verses</a:t>
            </a:r>
          </a:p>
          <a:p>
            <a:pPr algn="r">
              <a:lnSpc>
                <a:spcPct val="80000"/>
              </a:lnSpc>
            </a:pPr>
            <a:r>
              <a:rPr lang="en-US" sz="48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eestyle Script" pitchFamily="66" charset="0"/>
              </a:rPr>
              <a:t>The Beginning of Paul’s Epistle to the Romans</a:t>
            </a:r>
            <a:endParaRPr lang="en-US" sz="48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822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 startAt="5"/>
            </a:pPr>
            <a:r>
              <a:rPr lang="en-US" sz="3600" b="1" dirty="0" smtClean="0"/>
              <a:t>“Through whom we have received grace” (1 Cor. 15:8-10).</a:t>
            </a:r>
          </a:p>
          <a:p>
            <a:pPr marL="914400" lvl="1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/>
              <a:t>“And apostleship for obedience to the faith among all the nations” (Rom. 6:17-18).</a:t>
            </a:r>
            <a:endParaRPr lang="en-US" sz="3200" b="1" dirty="0"/>
          </a:p>
        </p:txBody>
      </p:sp>
      <p:pic>
        <p:nvPicPr>
          <p:cNvPr id="6" name="Picture 5" descr="writing_20bible_20scroll_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3810000" cy="2638425"/>
          </a:xfrm>
          <a:prstGeom prst="flowChartManualInpu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riting_20bible_20scroll_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3810000" cy="2638425"/>
          </a:xfrm>
          <a:prstGeom prst="flowChartManualInput">
            <a:avLst/>
          </a:prstGeom>
          <a:effectLst>
            <a:softEdge rad="317500"/>
          </a:effec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8458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Seven Verses</a:t>
            </a:r>
          </a:p>
          <a:p>
            <a:pPr algn="r">
              <a:lnSpc>
                <a:spcPct val="80000"/>
              </a:lnSpc>
            </a:pPr>
            <a:r>
              <a:rPr lang="en-US" sz="48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eestyle Script" pitchFamily="66" charset="0"/>
              </a:rPr>
              <a:t>The Beginning of Paul’s Epistle to the Romans</a:t>
            </a:r>
            <a:endParaRPr lang="en-US" sz="48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8229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60"/>
              </a:spcBef>
              <a:buFont typeface="+mj-lt"/>
              <a:buAutoNum type="arabicPeriod" startAt="6"/>
            </a:pPr>
            <a:r>
              <a:rPr lang="en-US" sz="3600" b="1" dirty="0" smtClean="0"/>
              <a:t>“Among whom you are the called of Jesus Christ”                 </a:t>
            </a:r>
            <a:r>
              <a:rPr lang="en-US" sz="3200" b="1" dirty="0" smtClean="0"/>
              <a:t>(2 Thess. 2:13-15). </a:t>
            </a:r>
            <a:endParaRPr lang="en-US" sz="36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8458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Seven Verses</a:t>
            </a:r>
          </a:p>
          <a:p>
            <a:pPr algn="r">
              <a:lnSpc>
                <a:spcPct val="80000"/>
              </a:lnSpc>
            </a:pPr>
            <a:r>
              <a:rPr lang="en-US" sz="48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eestyle Script" pitchFamily="66" charset="0"/>
              </a:rPr>
              <a:t>The Beginning of Paul’s Epistle to the Romans</a:t>
            </a:r>
            <a:endParaRPr lang="en-US" sz="48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229600" cy="3195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60"/>
              </a:spcBef>
              <a:buFont typeface="+mj-lt"/>
              <a:buAutoNum type="arabicPeriod" startAt="7"/>
            </a:pPr>
            <a:r>
              <a:rPr lang="en-US" sz="3600" b="1" dirty="0" smtClean="0"/>
              <a:t>“To all who are in Rome, beloved of God” (1 John 4:9-11).</a:t>
            </a:r>
          </a:p>
          <a:p>
            <a:pPr marL="914400" lvl="1" indent="-457200">
              <a:spcBef>
                <a:spcPts val="60"/>
              </a:spcBef>
              <a:buFont typeface="Arial" pitchFamily="34" charset="0"/>
              <a:buChar char="•"/>
            </a:pPr>
            <a:r>
              <a:rPr lang="en-US" sz="3200" b="1" dirty="0" smtClean="0"/>
              <a:t>“Called to be saints” (Phil. 1:1).</a:t>
            </a:r>
          </a:p>
          <a:p>
            <a:pPr marL="914400" lvl="1" indent="-457200">
              <a:spcBef>
                <a:spcPts val="60"/>
              </a:spcBef>
              <a:buFont typeface="Arial" pitchFamily="34" charset="0"/>
              <a:buChar char="•"/>
            </a:pPr>
            <a:r>
              <a:rPr lang="en-US" sz="3200" b="1" dirty="0" smtClean="0"/>
              <a:t>“Grace to you, and peace from God our Father, and the Lord Jesus Christ” (Titus 2:11-14; Rom. 5:1-2).</a:t>
            </a:r>
            <a:endParaRPr lang="en-US" sz="3200" b="1" dirty="0"/>
          </a:p>
        </p:txBody>
      </p:sp>
      <p:pic>
        <p:nvPicPr>
          <p:cNvPr id="6" name="Picture 5" descr="writing_20bible_20scroll_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3810000" cy="2638425"/>
          </a:xfrm>
          <a:prstGeom prst="flowChartManualInpu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030000685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823A2CD1-0228-4584-9DC5-7D258FAB1C4E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7A55F427-7BFD-4221-8EB2-C86D357BC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F50BB8-42D4-4EC4-B8BF-AC1568E7CF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TP030000685</Template>
  <TotalTime>58</TotalTime>
  <Words>337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Freestyle Script</vt:lpstr>
      <vt:lpstr>Wingdings 2</vt:lpstr>
      <vt:lpstr>Verdana</vt:lpstr>
      <vt:lpstr>TP030000685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OlsenParkLaptop</dc:creator>
  <cp:keywords/>
  <dc:description/>
  <cp:lastModifiedBy>OlsenParkLaptop</cp:lastModifiedBy>
  <cp:revision>8</cp:revision>
  <dcterms:created xsi:type="dcterms:W3CDTF">2011-07-30T20:45:48Z</dcterms:created>
  <dcterms:modified xsi:type="dcterms:W3CDTF">2011-08-01T17:42:16Z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TC300006859990</vt:lpwstr>
  </property>
</Properties>
</file>