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4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12" name="Rectangle 11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4136"/>
            <a:ext cx="7772400" cy="1470025"/>
          </a:xfrm>
          <a:noFill/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007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>
            <a:lvl1pPr algn="l"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D2683A5C-1417-4C5E-AAF2-6374D30981F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F3E5-836E-4D41-85C4-A5A29DD479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3802" y="285728"/>
            <a:ext cx="1500198" cy="6000791"/>
          </a:xfrm>
          <a:noFill/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>
                  <a:outerShdw blurRad="50800" dist="50800" dir="13500000" algn="tl" rotWithShape="0">
                    <a:schemeClr val="tx2"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2994" y="285730"/>
            <a:ext cx="6657964" cy="6000791"/>
          </a:xfrm>
          <a:noFill/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C9B3A70B-F673-495D-8ED5-9D598E4738C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83053"/>
            <a:ext cx="88392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839200" cy="457424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067A-74BD-4773-96C5-C4A57D86585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7" name="Picture 6" descr="open-bible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419600"/>
            <a:ext cx="9144000" cy="2438400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17345"/>
            <a:ext cx="7772400" cy="1362075"/>
          </a:xfrm>
          <a:noFill/>
        </p:spPr>
        <p:txBody>
          <a:bodyPr anchor="t"/>
          <a:lstStyle>
            <a:lvl1pPr algn="ctr">
              <a:defRPr sz="4000" b="1" cap="all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426089"/>
            <a:ext cx="6400800" cy="1500187"/>
          </a:xfrm>
          <a:noFill/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7E2B9F21-A37A-47A1-8388-0A17A1D568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A7DC-6BC5-47E6-B53A-53CDCF214E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7668"/>
            <a:ext cx="4040188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994" y="2357433"/>
            <a:ext cx="4040188" cy="4196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819" y="1717668"/>
            <a:ext cx="4041775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820" y="2357430"/>
            <a:ext cx="4041775" cy="419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38C3-96FA-47D0-A4A9-9F281CE7C89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9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D674-6865-40A8-8775-3290163ADFD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DCDB8A02-CF20-412C-9DC0-BFACDB9E839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6" y="285728"/>
            <a:ext cx="3286146" cy="1143008"/>
          </a:xfrm>
        </p:spPr>
        <p:txBody>
          <a:bodyPr anchor="t"/>
          <a:lstStyle>
            <a:lvl1pPr algn="l">
              <a:defRPr sz="20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717341"/>
            <a:ext cx="8215338" cy="48386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4810" y="285728"/>
            <a:ext cx="4857752" cy="114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9A6A-E67C-4F4A-BE97-26D05F03246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3" y="1718046"/>
            <a:ext cx="734214" cy="4834842"/>
          </a:xfrm>
          <a:noFill/>
        </p:spPr>
        <p:txBody>
          <a:bodyPr vert="eaVert" anchor="ctr"/>
          <a:lstStyle>
            <a:lvl1pPr algn="ctr">
              <a:defRPr sz="2000" b="1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5372" y="1790268"/>
            <a:ext cx="8091100" cy="4710569"/>
          </a:xfrm>
          <a:effectLst>
            <a:glow rad="101600">
              <a:schemeClr val="accent1">
                <a:alpha val="6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994" y="285728"/>
            <a:ext cx="8229600" cy="1144800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2F29-FAFD-4867-A72E-BFDE224F373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2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5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6711"/>
            <a:ext cx="8229600" cy="4838735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1800000" cy="285728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64000" y="6572272"/>
            <a:ext cx="2880000" cy="285728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1428736"/>
            <a:ext cx="8100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50000"/>
                  </a:schemeClr>
                </a:solidFill>
              </a:defRPr>
            </a:lvl1pPr>
          </a:lstStyle>
          <a:p>
            <a:fld id="{691A7C9A-6823-4057-BF62-978D51359AA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2994" y="283053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  <a:tileRect/>
          </a:gradFill>
          <a:effectLst>
            <a:outerShdw blurRad="50800" dist="50800" dir="18900000" algn="tl" rotWithShape="0">
              <a:schemeClr val="tx2"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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tx1"/>
                </a:solidFill>
              </a:rPr>
              <a:t>Brief Encounters with Jesus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en-US" altLang="en-US" sz="3600" b="1" dirty="0">
                <a:solidFill>
                  <a:srgbClr val="000000"/>
                </a:solidFill>
              </a:rPr>
              <a:t>I.  The Wise Men</a:t>
            </a:r>
            <a:r>
              <a:rPr lang="en-US" altLang="en-US" sz="3600" b="1" dirty="0"/>
              <a:t>  (Matthew 2:1-2, 9-11</a:t>
            </a:r>
            <a:r>
              <a:rPr lang="en-US" altLang="en-US" sz="3600" b="1" dirty="0" smtClean="0"/>
              <a:t>)</a:t>
            </a:r>
            <a:r>
              <a:rPr lang="en-US" altLang="en-US" sz="3600" b="1" dirty="0" smtClean="0">
                <a:solidFill>
                  <a:srgbClr val="000000"/>
                </a:solidFill>
              </a:rPr>
              <a:t>.</a:t>
            </a:r>
            <a:endParaRPr lang="en-US" altLang="en-US" sz="3600" dirty="0"/>
          </a:p>
          <a:p>
            <a:pPr algn="ctr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altLang="en-US" sz="3600" b="1" i="1" dirty="0"/>
              <a:t>Seeking </a:t>
            </a:r>
            <a:r>
              <a:rPr lang="en-US" altLang="en-US" sz="3600" b="1" i="1" dirty="0" smtClean="0"/>
              <a:t>Jesus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altLang="en-US" sz="3600" b="1" i="1" dirty="0" smtClean="0"/>
              <a:t>Offered </a:t>
            </a:r>
            <a:r>
              <a:rPr lang="en-US" altLang="en-US" sz="3600" b="1" i="1" dirty="0"/>
              <a:t>Gifts to Him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r>
              <a:rPr lang="en-US" altLang="en-US" sz="3600" dirty="0"/>
              <a:t/>
            </a:r>
            <a:br>
              <a:rPr lang="en-US" altLang="en-US" sz="3600" dirty="0"/>
            </a:br>
            <a:endParaRPr lang="en-US" alt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Brief Encounters with Jesus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4000" b="1" dirty="0"/>
              <a:t>II.  Nicodemus (John 3:1-6).</a:t>
            </a:r>
          </a:p>
          <a:p>
            <a:pPr algn="ctr">
              <a:buFontTx/>
              <a:buNone/>
            </a:pPr>
            <a:endParaRPr lang="en-US" altLang="en-US" dirty="0"/>
          </a:p>
          <a:p>
            <a:pPr algn="ctr">
              <a:buFontTx/>
              <a:buNone/>
            </a:pPr>
            <a:r>
              <a:rPr lang="en-US" altLang="en-US" b="1" i="1" dirty="0" smtClean="0"/>
              <a:t>Curious </a:t>
            </a:r>
            <a:r>
              <a:rPr lang="en-US" altLang="en-US" b="1" i="1" dirty="0"/>
              <a:t>About Jesus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Brief Encounters with Jesus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b="1" dirty="0"/>
              <a:t>III.  The Samaritan Woman (John 4:5-29).</a:t>
            </a:r>
          </a:p>
          <a:p>
            <a:pPr algn="ctr">
              <a:buFontTx/>
              <a:buNone/>
            </a:pPr>
            <a:endParaRPr lang="en-US" altLang="en-US" dirty="0"/>
          </a:p>
          <a:p>
            <a:pPr algn="ctr">
              <a:buFontTx/>
              <a:buNone/>
            </a:pPr>
            <a:r>
              <a:rPr lang="en-US" altLang="en-US" b="1" i="1" dirty="0"/>
              <a:t>Puzzled by Jesus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Brief Encounters with Jesus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spcAft>
                <a:spcPts val="1200"/>
              </a:spcAft>
              <a:buFontTx/>
              <a:buNone/>
            </a:pPr>
            <a:r>
              <a:rPr lang="en-US" altLang="en-US" sz="3600" b="1" dirty="0"/>
              <a:t>IV.  The Centurion (Matthew 8:5-13</a:t>
            </a:r>
            <a:r>
              <a:rPr lang="en-US" altLang="en-US" sz="3600" b="1" dirty="0" smtClean="0"/>
              <a:t>).</a:t>
            </a:r>
            <a:endParaRPr lang="en-US" altLang="en-US" sz="3600" dirty="0"/>
          </a:p>
          <a:p>
            <a:pPr algn="ctr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altLang="en-US" b="1" i="1" dirty="0"/>
              <a:t>Had Faith in Jesus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altLang="en-US" b="1" i="1" dirty="0"/>
              <a:t>He Respected His Authority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Brief Encounters with Jesus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b="1" dirty="0"/>
              <a:t>V.  The Rich Young Ruler (Mark 10:17-22).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/>
          </a:p>
          <a:p>
            <a:pPr algn="ctr">
              <a:buFontTx/>
              <a:buNone/>
            </a:pPr>
            <a:r>
              <a:rPr lang="en-US" altLang="en-US" b="1" i="1" dirty="0"/>
              <a:t>He Came To Jesus With Preconceptions</a:t>
            </a:r>
            <a:br>
              <a:rPr lang="en-US" altLang="en-US" b="1" i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endParaRPr lang="en-US" alt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Brief Encounters with Jesus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3600" b="1" dirty="0"/>
              <a:t>VI.  Caiaphas (Matthew 26:57-68).</a:t>
            </a:r>
          </a:p>
          <a:p>
            <a:pPr algn="ctr">
              <a:buFontTx/>
              <a:buNone/>
            </a:pPr>
            <a:endParaRPr lang="en-US" altLang="en-US" b="1" dirty="0"/>
          </a:p>
          <a:p>
            <a:pPr algn="ctr">
              <a:buFontTx/>
              <a:buNone/>
            </a:pPr>
            <a:r>
              <a:rPr lang="en-US" altLang="en-US" b="1" i="1" dirty="0"/>
              <a:t>He Refused to Acknowledge Jesus</a:t>
            </a: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endParaRPr lang="en-US" alt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Brief Encounters with Jesus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3600" b="1" dirty="0"/>
              <a:t>VII.  Herod Antipas (Luke 23:6-12).</a:t>
            </a:r>
            <a:r>
              <a:rPr lang="en-US" altLang="en-US" sz="3600" dirty="0"/>
              <a:t> </a:t>
            </a:r>
          </a:p>
          <a:p>
            <a:pPr>
              <a:buFontTx/>
              <a:buNone/>
            </a:pPr>
            <a:endParaRPr lang="en-US" altLang="en-US" dirty="0"/>
          </a:p>
          <a:p>
            <a:pPr algn="ctr">
              <a:buFontTx/>
              <a:buNone/>
            </a:pPr>
            <a:r>
              <a:rPr lang="en-US" altLang="en-US" b="1" i="1" dirty="0"/>
              <a:t>He Wanted Jesus to Entertain Him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tx1"/>
                </a:solidFill>
              </a:rPr>
              <a:t>Brief Encounters with Jesus</a:t>
            </a:r>
            <a:endParaRPr lang="en-US" altLang="en-US" dirty="0">
              <a:solidFill>
                <a:schemeClr val="tx1"/>
              </a:solidFill>
              <a:latin typeface="Optane" pitchFamily="2" charset="2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altLang="en-US" b="1" dirty="0"/>
              <a:t>VIII.  Pontius Pilate (Matthew 27:11-26).</a:t>
            </a:r>
          </a:p>
          <a:p>
            <a:pPr marL="0" indent="0" algn="ctr">
              <a:buFontTx/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b="1" i="1" dirty="0"/>
              <a:t>He Tried to Dismiss His  </a:t>
            </a:r>
            <a:r>
              <a:rPr lang="en-US" altLang="en-US" b="1" i="1" dirty="0" smtClean="0"/>
              <a:t>                               Responsibility </a:t>
            </a:r>
            <a:r>
              <a:rPr lang="en-US" altLang="en-US" b="1" i="1" dirty="0"/>
              <a:t>To Jesus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Brief Encounters with Jesus</a:t>
            </a:r>
            <a:endParaRPr lang="en-US" altLang="en-US">
              <a:solidFill>
                <a:schemeClr val="tx1"/>
              </a:solidFill>
              <a:latin typeface="Optane" pitchFamily="2" charset="2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altLang="en-US" b="1" i="1" dirty="0"/>
              <a:t>You have briefly encountered   </a:t>
            </a:r>
            <a:r>
              <a:rPr lang="en-US" altLang="en-US" b="1" i="1" dirty="0" smtClean="0"/>
              <a:t>                                     </a:t>
            </a:r>
            <a:r>
              <a:rPr lang="en-US" altLang="en-US" b="1" i="1" dirty="0"/>
              <a:t>Jesus today. </a:t>
            </a:r>
            <a:r>
              <a:rPr lang="en-US" altLang="en-US" b="1" dirty="0"/>
              <a:t> 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altLang="en-US" b="1" i="1" dirty="0"/>
              <a:t>What </a:t>
            </a:r>
            <a:r>
              <a:rPr lang="en-US" altLang="en-US" b="1" i="1" dirty="0" smtClean="0"/>
              <a:t>could be </a:t>
            </a:r>
            <a:r>
              <a:rPr lang="en-US" altLang="en-US" b="1" i="1" dirty="0"/>
              <a:t>said of your  </a:t>
            </a:r>
            <a:r>
              <a:rPr lang="en-US" altLang="en-US" b="1" i="1" dirty="0" smtClean="0"/>
              <a:t>                                         “</a:t>
            </a:r>
            <a:r>
              <a:rPr lang="en-US" altLang="en-US" b="1" i="1" dirty="0"/>
              <a:t>brief encounter” with Jesus?</a:t>
            </a:r>
            <a:r>
              <a:rPr lang="en-US" altLang="en-US" dirty="0">
                <a:latin typeface="GalaxyRoman"/>
              </a:rPr>
              <a:t> </a:t>
            </a:r>
          </a:p>
          <a:p>
            <a:pPr marL="0" indent="0" algn="ctr">
              <a:buFontTx/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ok">
  <a:themeElements>
    <a:clrScheme name="Book">
      <a:dk1>
        <a:sysClr val="windowText" lastClr="000000"/>
      </a:dk1>
      <a:lt1>
        <a:sysClr val="window" lastClr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Book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標楷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oo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80000">
              <a:schemeClr val="phClr">
                <a:tint val="7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7200000" scaled="1"/>
        </a:gra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180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>
              <a:rot lat="0" lon="0" rev="0"/>
            </a:camera>
            <a:lightRig rig="morning" dir="bl"/>
          </a:scene3d>
          <a:sp3d extrusionH="222250" contourW="25400" prstMaterial="matte">
            <a:bevelT w="38100" h="38100" prst="softRound"/>
            <a:bevelB/>
            <a:extrusionClr>
              <a:srgbClr val="FF0000"/>
            </a:extrusionClr>
            <a:contourClr>
              <a:schemeClr val="accent3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soft" dir="bl">
              <a:rot lat="0" lon="0" rev="0"/>
            </a:lightRig>
          </a:scene3d>
          <a:sp3d prstMaterial="plastic">
            <a:bevelT w="381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8000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180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9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</Template>
  <TotalTime>346</TotalTime>
  <Words>161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Book</vt:lpstr>
      <vt:lpstr>Brief Encounters with Jesus</vt:lpstr>
      <vt:lpstr>Brief Encounters with Jesus</vt:lpstr>
      <vt:lpstr>Brief Encounters with Jesus</vt:lpstr>
      <vt:lpstr>Brief Encounters with Jesus</vt:lpstr>
      <vt:lpstr>Brief Encounters with Jesus</vt:lpstr>
      <vt:lpstr>Brief Encounters with Jesus</vt:lpstr>
      <vt:lpstr>Brief Encounters with Jesus</vt:lpstr>
      <vt:lpstr>Brief Encounters with Jesus</vt:lpstr>
      <vt:lpstr>Brief Encounters with Jesus</vt:lpstr>
    </vt:vector>
  </TitlesOfParts>
  <Company>d3,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Encounters with Jesus</dc:title>
  <dc:creator>Spike Bachman</dc:creator>
  <cp:lastModifiedBy>OlsenParkLaptop</cp:lastModifiedBy>
  <cp:revision>5</cp:revision>
  <dcterms:created xsi:type="dcterms:W3CDTF">2011-12-16T22:40:03Z</dcterms:created>
  <dcterms:modified xsi:type="dcterms:W3CDTF">2011-12-30T17:04:49Z</dcterms:modified>
</cp:coreProperties>
</file>